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8"/>
  </p:notesMasterIdLst>
  <p:sldIdLst>
    <p:sldId id="261" r:id="rId3"/>
    <p:sldId id="259" r:id="rId4"/>
    <p:sldId id="256" r:id="rId5"/>
    <p:sldId id="257" r:id="rId6"/>
    <p:sldId id="25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E50C30-768B-4B59-84FF-90ED72122560}" v="3" dt="2026-08-17T18:39:31.3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411" autoAdjust="0"/>
  </p:normalViewPr>
  <p:slideViewPr>
    <p:cSldViewPr snapToGrid="0">
      <p:cViewPr varScale="1">
        <p:scale>
          <a:sx n="107" d="100"/>
          <a:sy n="107" d="100"/>
        </p:scale>
        <p:origin x="63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a Perera Valderrama" userId="b87acbcb-5f28-4da2-9ccb-bbdd9a1d8cc4" providerId="ADAL" clId="{56FA669D-F760-4F95-9A56-22B024D8E84D}"/>
    <pc:docChg chg="undo redo custSel addSld delSld modSld">
      <pc:chgData name="Susana Perera Valderrama" userId="b87acbcb-5f28-4da2-9ccb-bbdd9a1d8cc4" providerId="ADAL" clId="{56FA669D-F760-4F95-9A56-22B024D8E84D}" dt="2026-08-17T18:41:58.971" v="179"/>
      <pc:docMkLst>
        <pc:docMk/>
      </pc:docMkLst>
      <pc:sldChg chg="addSp delSp modSp mod modNotesTx">
        <pc:chgData name="Susana Perera Valderrama" userId="b87acbcb-5f28-4da2-9ccb-bbdd9a1d8cc4" providerId="ADAL" clId="{56FA669D-F760-4F95-9A56-22B024D8E84D}" dt="2026-08-14T17:47:48.918" v="159" actId="20577"/>
        <pc:sldMkLst>
          <pc:docMk/>
          <pc:sldMk cId="1109647575" sldId="256"/>
        </pc:sldMkLst>
        <pc:spChg chg="mod">
          <ac:chgData name="Susana Perera Valderrama" userId="b87acbcb-5f28-4da2-9ccb-bbdd9a1d8cc4" providerId="ADAL" clId="{56FA669D-F760-4F95-9A56-22B024D8E84D}" dt="2026-08-14T14:51:58.892" v="64" actId="20577"/>
          <ac:spMkLst>
            <pc:docMk/>
            <pc:sldMk cId="1109647575" sldId="256"/>
            <ac:spMk id="2" creationId="{5820C3BC-E6FD-48F5-9D76-9DF311EDD724}"/>
          </ac:spMkLst>
        </pc:spChg>
        <pc:spChg chg="mod">
          <ac:chgData name="Susana Perera Valderrama" userId="b87acbcb-5f28-4da2-9ccb-bbdd9a1d8cc4" providerId="ADAL" clId="{56FA669D-F760-4F95-9A56-22B024D8E84D}" dt="2026-08-14T14:48:55.497" v="39" actId="1035"/>
          <ac:spMkLst>
            <pc:docMk/>
            <pc:sldMk cId="1109647575" sldId="256"/>
            <ac:spMk id="17" creationId="{0E189AF8-D0B6-4B36-89CB-DD54CB0D30C5}"/>
          </ac:spMkLst>
        </pc:spChg>
        <pc:spChg chg="mod">
          <ac:chgData name="Susana Perera Valderrama" userId="b87acbcb-5f28-4da2-9ccb-bbdd9a1d8cc4" providerId="ADAL" clId="{56FA669D-F760-4F95-9A56-22B024D8E84D}" dt="2026-08-14T14:48:55.497" v="39" actId="1035"/>
          <ac:spMkLst>
            <pc:docMk/>
            <pc:sldMk cId="1109647575" sldId="256"/>
            <ac:spMk id="18" creationId="{C9CDA5CD-99C9-435E-B164-789355815E2D}"/>
          </ac:spMkLst>
        </pc:spChg>
        <pc:spChg chg="add del mod">
          <ac:chgData name="Susana Perera Valderrama" userId="b87acbcb-5f28-4da2-9ccb-bbdd9a1d8cc4" providerId="ADAL" clId="{56FA669D-F760-4F95-9A56-22B024D8E84D}" dt="2026-08-14T14:48:55.497" v="39" actId="1035"/>
          <ac:spMkLst>
            <pc:docMk/>
            <pc:sldMk cId="1109647575" sldId="256"/>
            <ac:spMk id="19" creationId="{A41B18D0-BCDD-41E1-8214-AB7D9692230C}"/>
          </ac:spMkLst>
        </pc:spChg>
        <pc:spChg chg="mod">
          <ac:chgData name="Susana Perera Valderrama" userId="b87acbcb-5f28-4da2-9ccb-bbdd9a1d8cc4" providerId="ADAL" clId="{56FA669D-F760-4F95-9A56-22B024D8E84D}" dt="2026-08-14T14:48:55.497" v="39" actId="1035"/>
          <ac:spMkLst>
            <pc:docMk/>
            <pc:sldMk cId="1109647575" sldId="256"/>
            <ac:spMk id="23" creationId="{B8F84F31-7EAE-4DA4-BF20-470EA24042CE}"/>
          </ac:spMkLst>
        </pc:spChg>
        <pc:spChg chg="mod">
          <ac:chgData name="Susana Perera Valderrama" userId="b87acbcb-5f28-4da2-9ccb-bbdd9a1d8cc4" providerId="ADAL" clId="{56FA669D-F760-4F95-9A56-22B024D8E84D}" dt="2026-08-14T14:48:55.497" v="39" actId="1035"/>
          <ac:spMkLst>
            <pc:docMk/>
            <pc:sldMk cId="1109647575" sldId="256"/>
            <ac:spMk id="24" creationId="{8D61B929-B090-4EF2-AE4F-65B1AA345C63}"/>
          </ac:spMkLst>
        </pc:spChg>
        <pc:spChg chg="add del mod">
          <ac:chgData name="Susana Perera Valderrama" userId="b87acbcb-5f28-4da2-9ccb-bbdd9a1d8cc4" providerId="ADAL" clId="{56FA669D-F760-4F95-9A56-22B024D8E84D}" dt="2026-08-14T14:48:55.497" v="39" actId="1035"/>
          <ac:spMkLst>
            <pc:docMk/>
            <pc:sldMk cId="1109647575" sldId="256"/>
            <ac:spMk id="25" creationId="{72F6FEEC-7976-4512-AB2C-0D5B17118EDF}"/>
          </ac:spMkLst>
        </pc:spChg>
        <pc:spChg chg="mod">
          <ac:chgData name="Susana Perera Valderrama" userId="b87acbcb-5f28-4da2-9ccb-bbdd9a1d8cc4" providerId="ADAL" clId="{56FA669D-F760-4F95-9A56-22B024D8E84D}" dt="2026-08-14T14:48:55.497" v="39" actId="1035"/>
          <ac:spMkLst>
            <pc:docMk/>
            <pc:sldMk cId="1109647575" sldId="256"/>
            <ac:spMk id="29" creationId="{CD29E5A0-449B-450E-9497-0E0456FCC39C}"/>
          </ac:spMkLst>
        </pc:spChg>
        <pc:spChg chg="mod">
          <ac:chgData name="Susana Perera Valderrama" userId="b87acbcb-5f28-4da2-9ccb-bbdd9a1d8cc4" providerId="ADAL" clId="{56FA669D-F760-4F95-9A56-22B024D8E84D}" dt="2026-08-14T14:48:55.497" v="39" actId="1035"/>
          <ac:spMkLst>
            <pc:docMk/>
            <pc:sldMk cId="1109647575" sldId="256"/>
            <ac:spMk id="30" creationId="{BA5A8541-FA5E-4AB4-8A9E-AD1A6E43A9C6}"/>
          </ac:spMkLst>
        </pc:spChg>
        <pc:spChg chg="add del mod">
          <ac:chgData name="Susana Perera Valderrama" userId="b87acbcb-5f28-4da2-9ccb-bbdd9a1d8cc4" providerId="ADAL" clId="{56FA669D-F760-4F95-9A56-22B024D8E84D}" dt="2026-08-14T14:48:55.497" v="39" actId="1035"/>
          <ac:spMkLst>
            <pc:docMk/>
            <pc:sldMk cId="1109647575" sldId="256"/>
            <ac:spMk id="31" creationId="{C6590BE7-4397-480E-840C-001C2AA820A9}"/>
          </ac:spMkLst>
        </pc:spChg>
        <pc:spChg chg="mod">
          <ac:chgData name="Susana Perera Valderrama" userId="b87acbcb-5f28-4da2-9ccb-bbdd9a1d8cc4" providerId="ADAL" clId="{56FA669D-F760-4F95-9A56-22B024D8E84D}" dt="2026-08-14T17:47:48.918" v="159" actId="20577"/>
          <ac:spMkLst>
            <pc:docMk/>
            <pc:sldMk cId="1109647575" sldId="256"/>
            <ac:spMk id="37" creationId="{DB0A4FF6-5C12-4CF8-87DD-6B68BC1075E7}"/>
          </ac:spMkLst>
        </pc:spChg>
      </pc:sldChg>
      <pc:sldChg chg="modSp mod modNotesTx">
        <pc:chgData name="Susana Perera Valderrama" userId="b87acbcb-5f28-4da2-9ccb-bbdd9a1d8cc4" providerId="ADAL" clId="{56FA669D-F760-4F95-9A56-22B024D8E84D}" dt="2026-08-14T17:47:52.988" v="161" actId="20577"/>
        <pc:sldMkLst>
          <pc:docMk/>
          <pc:sldMk cId="239472174" sldId="257"/>
        </pc:sldMkLst>
        <pc:spChg chg="mod">
          <ac:chgData name="Susana Perera Valderrama" userId="b87acbcb-5f28-4da2-9ccb-bbdd9a1d8cc4" providerId="ADAL" clId="{56FA669D-F760-4F95-9A56-22B024D8E84D}" dt="2026-08-14T17:47:52.988" v="161" actId="20577"/>
          <ac:spMkLst>
            <pc:docMk/>
            <pc:sldMk cId="239472174" sldId="257"/>
            <ac:spMk id="57" creationId="{F564D69B-3227-4A27-923F-573609648AFB}"/>
          </ac:spMkLst>
        </pc:spChg>
      </pc:sldChg>
      <pc:sldChg chg="modSp mod modNotesTx">
        <pc:chgData name="Susana Perera Valderrama" userId="b87acbcb-5f28-4da2-9ccb-bbdd9a1d8cc4" providerId="ADAL" clId="{56FA669D-F760-4F95-9A56-22B024D8E84D}" dt="2026-08-14T17:47:57.887" v="163" actId="20577"/>
        <pc:sldMkLst>
          <pc:docMk/>
          <pc:sldMk cId="1892021624" sldId="258"/>
        </pc:sldMkLst>
        <pc:spChg chg="mod">
          <ac:chgData name="Susana Perera Valderrama" userId="b87acbcb-5f28-4da2-9ccb-bbdd9a1d8cc4" providerId="ADAL" clId="{56FA669D-F760-4F95-9A56-22B024D8E84D}" dt="2026-08-14T14:52:37.345" v="74" actId="20577"/>
          <ac:spMkLst>
            <pc:docMk/>
            <pc:sldMk cId="1892021624" sldId="258"/>
            <ac:spMk id="2" creationId="{1A6394DD-C29C-457B-B3C0-DE9690349DA4}"/>
          </ac:spMkLst>
        </pc:spChg>
        <pc:spChg chg="mod">
          <ac:chgData name="Susana Perera Valderrama" userId="b87acbcb-5f28-4da2-9ccb-bbdd9a1d8cc4" providerId="ADAL" clId="{56FA669D-F760-4F95-9A56-22B024D8E84D}" dt="2026-08-14T14:53:31.507" v="84" actId="1035"/>
          <ac:spMkLst>
            <pc:docMk/>
            <pc:sldMk cId="1892021624" sldId="258"/>
            <ac:spMk id="6" creationId="{D60C74D3-EBC4-4520-9900-2E8CB78B61E0}"/>
          </ac:spMkLst>
        </pc:spChg>
        <pc:spChg chg="mod">
          <ac:chgData name="Susana Perera Valderrama" userId="b87acbcb-5f28-4da2-9ccb-bbdd9a1d8cc4" providerId="ADAL" clId="{56FA669D-F760-4F95-9A56-22B024D8E84D}" dt="2026-08-14T14:53:45.254" v="97" actId="1035"/>
          <ac:spMkLst>
            <pc:docMk/>
            <pc:sldMk cId="1892021624" sldId="258"/>
            <ac:spMk id="7" creationId="{EE9B6F77-68A4-4C58-886A-6503940BAA93}"/>
          </ac:spMkLst>
        </pc:spChg>
        <pc:spChg chg="mod">
          <ac:chgData name="Susana Perera Valderrama" userId="b87acbcb-5f28-4da2-9ccb-bbdd9a1d8cc4" providerId="ADAL" clId="{56FA669D-F760-4F95-9A56-22B024D8E84D}" dt="2026-08-14T14:53:31.507" v="84" actId="1035"/>
          <ac:spMkLst>
            <pc:docMk/>
            <pc:sldMk cId="1892021624" sldId="258"/>
            <ac:spMk id="11" creationId="{D4C54A02-A9EB-4C9B-A16E-D395F57E6333}"/>
          </ac:spMkLst>
        </pc:spChg>
        <pc:spChg chg="mod">
          <ac:chgData name="Susana Perera Valderrama" userId="b87acbcb-5f28-4da2-9ccb-bbdd9a1d8cc4" providerId="ADAL" clId="{56FA669D-F760-4F95-9A56-22B024D8E84D}" dt="2026-08-14T14:53:45.254" v="97" actId="1035"/>
          <ac:spMkLst>
            <pc:docMk/>
            <pc:sldMk cId="1892021624" sldId="258"/>
            <ac:spMk id="12" creationId="{42452364-E5EE-4DBF-AF23-92B94D4828F4}"/>
          </ac:spMkLst>
        </pc:spChg>
        <pc:spChg chg="mod">
          <ac:chgData name="Susana Perera Valderrama" userId="b87acbcb-5f28-4da2-9ccb-bbdd9a1d8cc4" providerId="ADAL" clId="{56FA669D-F760-4F95-9A56-22B024D8E84D}" dt="2026-08-14T14:53:31.507" v="84" actId="1035"/>
          <ac:spMkLst>
            <pc:docMk/>
            <pc:sldMk cId="1892021624" sldId="258"/>
            <ac:spMk id="16" creationId="{169C50BD-6693-4A21-AF19-5C7731E91AD1}"/>
          </ac:spMkLst>
        </pc:spChg>
        <pc:spChg chg="mod">
          <ac:chgData name="Susana Perera Valderrama" userId="b87acbcb-5f28-4da2-9ccb-bbdd9a1d8cc4" providerId="ADAL" clId="{56FA669D-F760-4F95-9A56-22B024D8E84D}" dt="2026-08-14T14:53:45.254" v="97" actId="1035"/>
          <ac:spMkLst>
            <pc:docMk/>
            <pc:sldMk cId="1892021624" sldId="258"/>
            <ac:spMk id="17" creationId="{0D088860-910B-42EE-926F-0BA909DE57DF}"/>
          </ac:spMkLst>
        </pc:spChg>
        <pc:spChg chg="mod">
          <ac:chgData name="Susana Perera Valderrama" userId="b87acbcb-5f28-4da2-9ccb-bbdd9a1d8cc4" providerId="ADAL" clId="{56FA669D-F760-4F95-9A56-22B024D8E84D}" dt="2026-08-14T17:47:57.887" v="163" actId="20577"/>
          <ac:spMkLst>
            <pc:docMk/>
            <pc:sldMk cId="1892021624" sldId="258"/>
            <ac:spMk id="23" creationId="{8EA7C066-AF4A-4F4A-AF26-8211FDFDA4B9}"/>
          </ac:spMkLst>
        </pc:spChg>
      </pc:sldChg>
      <pc:sldChg chg="addSp delSp modSp add del mod setBg">
        <pc:chgData name="Susana Perera Valderrama" userId="b87acbcb-5f28-4da2-9ccb-bbdd9a1d8cc4" providerId="ADAL" clId="{56FA669D-F760-4F95-9A56-22B024D8E84D}" dt="2026-08-17T18:39:13.966" v="165" actId="22"/>
        <pc:sldMkLst>
          <pc:docMk/>
          <pc:sldMk cId="913189427" sldId="259"/>
        </pc:sldMkLst>
        <pc:spChg chg="mod">
          <ac:chgData name="Susana Perera Valderrama" userId="b87acbcb-5f28-4da2-9ccb-bbdd9a1d8cc4" providerId="ADAL" clId="{56FA669D-F760-4F95-9A56-22B024D8E84D}" dt="2026-08-14T17:43:39.858" v="121" actId="20577"/>
          <ac:spMkLst>
            <pc:docMk/>
            <pc:sldMk cId="913189427" sldId="259"/>
            <ac:spMk id="2" creationId="{B1E1BA13-9A29-4114-A891-AE900ECE9490}"/>
          </ac:spMkLst>
        </pc:spChg>
        <pc:spChg chg="mod">
          <ac:chgData name="Susana Perera Valderrama" userId="b87acbcb-5f28-4da2-9ccb-bbdd9a1d8cc4" providerId="ADAL" clId="{56FA669D-F760-4F95-9A56-22B024D8E84D}" dt="2026-08-14T17:44:14.003" v="149" actId="1035"/>
          <ac:spMkLst>
            <pc:docMk/>
            <pc:sldMk cId="913189427" sldId="259"/>
            <ac:spMk id="6" creationId="{CBA0B5EE-3267-411C-8474-335655A159DD}"/>
          </ac:spMkLst>
        </pc:spChg>
        <pc:spChg chg="mod">
          <ac:chgData name="Susana Perera Valderrama" userId="b87acbcb-5f28-4da2-9ccb-bbdd9a1d8cc4" providerId="ADAL" clId="{56FA669D-F760-4F95-9A56-22B024D8E84D}" dt="2026-08-14T17:47:39.152" v="157" actId="1036"/>
          <ac:spMkLst>
            <pc:docMk/>
            <pc:sldMk cId="913189427" sldId="259"/>
            <ac:spMk id="11" creationId="{E152B25C-8D80-42BE-B708-49B268645CFC}"/>
          </ac:spMkLst>
        </pc:spChg>
        <pc:spChg chg="mod">
          <ac:chgData name="Susana Perera Valderrama" userId="b87acbcb-5f28-4da2-9ccb-bbdd9a1d8cc4" providerId="ADAL" clId="{56FA669D-F760-4F95-9A56-22B024D8E84D}" dt="2026-08-14T17:44:14.003" v="149" actId="1035"/>
          <ac:spMkLst>
            <pc:docMk/>
            <pc:sldMk cId="913189427" sldId="259"/>
            <ac:spMk id="16" creationId="{E89D777B-0ECC-4490-A57E-916D7349D727}"/>
          </ac:spMkLst>
        </pc:spChg>
        <pc:spChg chg="add del">
          <ac:chgData name="Susana Perera Valderrama" userId="b87acbcb-5f28-4da2-9ccb-bbdd9a1d8cc4" providerId="ADAL" clId="{56FA669D-F760-4F95-9A56-22B024D8E84D}" dt="2026-08-17T18:39:13.966" v="165" actId="22"/>
          <ac:spMkLst>
            <pc:docMk/>
            <pc:sldMk cId="913189427" sldId="259"/>
            <ac:spMk id="23" creationId="{4D927DFA-2830-6053-4DA7-F41429EE6D2D}"/>
          </ac:spMkLst>
        </pc:spChg>
      </pc:sldChg>
      <pc:sldChg chg="new del">
        <pc:chgData name="Susana Perera Valderrama" userId="b87acbcb-5f28-4da2-9ccb-bbdd9a1d8cc4" providerId="ADAL" clId="{56FA669D-F760-4F95-9A56-22B024D8E84D}" dt="2026-08-17T18:39:33.417" v="170" actId="47"/>
        <pc:sldMkLst>
          <pc:docMk/>
          <pc:sldMk cId="3247728724" sldId="260"/>
        </pc:sldMkLst>
      </pc:sldChg>
      <pc:sldChg chg="modSp add del mod setBg">
        <pc:chgData name="Susana Perera Valderrama" userId="b87acbcb-5f28-4da2-9ccb-bbdd9a1d8cc4" providerId="ADAL" clId="{56FA669D-F760-4F95-9A56-22B024D8E84D}" dt="2026-08-17T18:41:58.971" v="179"/>
        <pc:sldMkLst>
          <pc:docMk/>
          <pc:sldMk cId="0" sldId="261"/>
        </pc:sldMkLst>
        <pc:spChg chg="mod">
          <ac:chgData name="Susana Perera Valderrama" userId="b87acbcb-5f28-4da2-9ccb-bbdd9a1d8cc4" providerId="ADAL" clId="{56FA669D-F760-4F95-9A56-22B024D8E84D}" dt="2026-08-17T18:41:46.697" v="178" actId="20577"/>
          <ac:spMkLst>
            <pc:docMk/>
            <pc:sldMk cId="0" sldId="261"/>
            <ac:spMk id="4" creationId="{00000000-0000-0000-0000-000000000000}"/>
          </ac:spMkLst>
        </pc:spChg>
        <pc:spChg chg="mod">
          <ac:chgData name="Susana Perera Valderrama" userId="b87acbcb-5f28-4da2-9ccb-bbdd9a1d8cc4" providerId="ADAL" clId="{56FA669D-F760-4F95-9A56-22B024D8E84D}" dt="2026-08-17T18:41:58.971" v="179"/>
          <ac:spMkLst>
            <pc:docMk/>
            <pc:sldMk cId="0" sldId="261"/>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SPAW COP13 Decision I.2, Marine Mammal Regional Activity Network (MMRAN), text and image provided by the user</a:t>
            </a:r>
          </a:p>
          <a:p>
            <a:r>
              <a:t>[/Sources]</a:t>
            </a:r>
          </a:p>
        </p:txBody>
      </p:sp>
      <p:sp>
        <p:nvSpPr>
          <p:cNvPr id="4" name="Slide Number Placeholder 3"/>
          <p:cNvSpPr>
            <a:spLocks noGrp="1"/>
          </p:cNvSpPr>
          <p:nvPr>
            <p:ph type="sldNum"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221414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932952"/>
      </p:ext>
    </p:extLst>
  </p:cSld>
  <p:clrMap bg1="lt1" tx1="dk1" bg2="lt2" tx2="dk2" accent1="accent1" accent2="accent2" accent3="accent3" accent4="accent4" accent5="accent5" accent6="accent6" hlink="hlink" folHlink="folHlink"/>
  <p:sldLayoutIdLst>
    <p:sldLayoutId id="214748365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2150"/>
        </a:solidFill>
        <a:effectLst/>
      </p:bgPr>
    </p:bg>
    <p:spTree>
      <p:nvGrpSpPr>
        <p:cNvPr id="1" name=""/>
        <p:cNvGrpSpPr/>
        <p:nvPr/>
      </p:nvGrpSpPr>
      <p:grpSpPr>
        <a:xfrm>
          <a:off x="0" y="0"/>
          <a:ext cx="0" cy="0"/>
          <a:chOff x="0" y="0"/>
          <a:chExt cx="0" cy="0"/>
        </a:xfrm>
      </p:grpSpPr>
      <p:sp>
        <p:nvSpPr>
          <p:cNvPr id="4" name="Text 2"/>
          <p:cNvSpPr/>
          <p:nvPr/>
        </p:nvSpPr>
        <p:spPr>
          <a:xfrm>
            <a:off x="731520" y="2148840"/>
            <a:ext cx="1069848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RAN Applications under the SPAW Protocol</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731520" y="2971800"/>
            <a:ext cx="1069848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E8A838"/>
                </a:solidFill>
                <a:effectLst/>
                <a:uLnTx/>
                <a:uFillTx/>
                <a:latin typeface="Calibri" pitchFamily="34" charset="0"/>
                <a:ea typeface="Calibri" pitchFamily="34" charset="-122"/>
                <a:cs typeface="Calibri" pitchFamily="34" charset="-120"/>
              </a:rPr>
              <a:t>Summary of evaluations received and considerations for the intersessional process</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731520" y="4480560"/>
            <a:ext cx="10698480" cy="64008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C7D0E3"/>
                </a:solidFill>
                <a:effectLst/>
                <a:uLnTx/>
                <a:uFillTx/>
                <a:latin typeface="Calibri" pitchFamily="34" charset="0"/>
                <a:ea typeface="Calibri" pitchFamily="34" charset="-122"/>
                <a:cs typeface="Calibri" pitchFamily="34" charset="-120"/>
              </a:rPr>
              <a:t>Prepared for the Intersessional Meeting of National and Protocol Focal Points (Virtual)</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C7D0E3"/>
                </a:solidFill>
                <a:effectLst/>
                <a:uLnTx/>
                <a:uFillTx/>
                <a:latin typeface="Calibri" pitchFamily="34" charset="0"/>
                <a:ea typeface="Calibri" pitchFamily="34" charset="-122"/>
                <a:cs typeface="Calibri" pitchFamily="34" charset="-120"/>
              </a:rPr>
              <a:t>18–19 August 2026</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731520" y="6172200"/>
            <a:ext cx="73152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8B96AE"/>
                </a:solidFill>
                <a:effectLst/>
                <a:uLnTx/>
                <a:uFillTx/>
                <a:latin typeface="Calibri" pitchFamily="34" charset="0"/>
                <a:ea typeface="Calibri" pitchFamily="34" charset="-122"/>
                <a:cs typeface="Calibri" pitchFamily="34" charset="-120"/>
              </a:rPr>
              <a:t>Cartagena Convention Secretariat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C27E952D-20D6-8E06-D25C-690DACDAB1DE}"/>
              </a:ext>
            </a:extLst>
          </p:cNvPr>
          <p:cNvPicPr>
            <a:picLocks noChangeAspect="1"/>
          </p:cNvPicPr>
          <p:nvPr/>
        </p:nvPicPr>
        <p:blipFill>
          <a:blip r:embed="rId3"/>
          <a:stretch>
            <a:fillRect/>
          </a:stretch>
        </p:blipFill>
        <p:spPr>
          <a:xfrm>
            <a:off x="8135745" y="-844209"/>
            <a:ext cx="4302111" cy="2419938"/>
          </a:xfrm>
          <a:prstGeom prst="rect">
            <a:avLst/>
          </a:prstGeom>
        </p:spPr>
      </p:pic>
      <p:pic>
        <p:nvPicPr>
          <p:cNvPr id="11" name="Picture 10">
            <a:extLst>
              <a:ext uri="{FF2B5EF4-FFF2-40B4-BE49-F238E27FC236}">
                <a16:creationId xmlns:a16="http://schemas.microsoft.com/office/drawing/2014/main" id="{7B60D57D-72F7-8F38-BE28-CAD3A53328B5}"/>
              </a:ext>
            </a:extLst>
          </p:cNvPr>
          <p:cNvPicPr>
            <a:picLocks noChangeAspect="1"/>
          </p:cNvPicPr>
          <p:nvPr/>
        </p:nvPicPr>
        <p:blipFill>
          <a:blip r:embed="rId4"/>
          <a:stretch>
            <a:fillRect/>
          </a:stretch>
        </p:blipFill>
        <p:spPr>
          <a:xfrm>
            <a:off x="9722253" y="-11040"/>
            <a:ext cx="684370" cy="6843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82B3A"/>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8316FA-F412-464D-BD6A-E17C42EB4465}"/>
              </a:ext>
            </a:extLst>
          </p:cNvPr>
          <p:cNvSpPr>
            <a:spLocks noGrp="1"/>
          </p:cNvSpPr>
          <p:nvPr/>
        </p:nvSpPr>
        <p:spPr>
          <a:xfrm>
            <a:off x="685800" y="342900"/>
            <a:ext cx="6667500" cy="22860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975" b="1">
                <a:solidFill>
                  <a:srgbClr val="B5D334"/>
                </a:solidFill>
              </a:defRPr>
            </a:pPr>
            <a:r>
              <a:rPr kumimoji="0" sz="975" b="1" i="0" u="none" strike="noStrike" kern="1200" cap="none" spc="0" normalizeH="0" baseline="0" noProof="0">
                <a:ln>
                  <a:noFill/>
                </a:ln>
                <a:solidFill>
                  <a:srgbClr val="B5D334"/>
                </a:solidFill>
                <a:effectLst/>
                <a:uLnTx/>
                <a:uFillTx/>
                <a:latin typeface="Calibri"/>
                <a:ea typeface="Calibri"/>
                <a:cs typeface="Calibri"/>
              </a:rPr>
              <a:t>SPAW COP13 • DECISION I.2   |   01</a:t>
            </a:r>
          </a:p>
        </p:txBody>
      </p:sp>
      <p:sp>
        <p:nvSpPr>
          <p:cNvPr id="2" name="Rectangle 1">
            <a:extLst>
              <a:ext uri="{FF2B5EF4-FFF2-40B4-BE49-F238E27FC236}">
                <a16:creationId xmlns:a16="http://schemas.microsoft.com/office/drawing/2014/main" id="{B1E1BA13-9A29-4114-A891-AE900ECE9490}"/>
              </a:ext>
            </a:extLst>
          </p:cNvPr>
          <p:cNvSpPr>
            <a:spLocks noGrp="1"/>
          </p:cNvSpPr>
          <p:nvPr/>
        </p:nvSpPr>
        <p:spPr>
          <a:xfrm>
            <a:off x="685800" y="742950"/>
            <a:ext cx="10820400" cy="87630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2775" b="1">
                <a:solidFill>
                  <a:srgbClr val="FFFFFF"/>
                </a:solidFill>
              </a:defRPr>
            </a:pPr>
            <a:r>
              <a:rPr kumimoji="0" sz="2775" b="1" i="0" u="none" strike="noStrike" kern="1200" cap="none" spc="0" normalizeH="0" baseline="0" noProof="0" dirty="0">
                <a:ln>
                  <a:noFill/>
                </a:ln>
                <a:solidFill>
                  <a:srgbClr val="FFFFFF"/>
                </a:solidFill>
                <a:effectLst/>
                <a:uLnTx/>
                <a:uFillTx/>
                <a:latin typeface="Calibri"/>
                <a:ea typeface="Calibri"/>
                <a:cs typeface="Calibri"/>
              </a:rPr>
              <a:t>Decision I.2</a:t>
            </a:r>
            <a:r>
              <a:rPr kumimoji="0" lang="es-419" sz="2775" b="1" i="0" u="none" strike="noStrike" kern="1200" cap="none" spc="0" normalizeH="0" baseline="0" noProof="0" dirty="0">
                <a:ln>
                  <a:noFill/>
                </a:ln>
                <a:solidFill>
                  <a:srgbClr val="FFFFFF"/>
                </a:solidFill>
                <a:effectLst/>
                <a:uLnTx/>
                <a:uFillTx/>
                <a:latin typeface="Calibri"/>
                <a:ea typeface="Calibri"/>
                <a:cs typeface="Calibri"/>
              </a:rPr>
              <a:t> - SPAW COP13</a:t>
            </a:r>
            <a:r>
              <a:rPr kumimoji="0" sz="2775" b="1" i="0" u="none" strike="noStrike" kern="1200" cap="none" spc="0" normalizeH="0" baseline="0" noProof="0" dirty="0">
                <a:ln>
                  <a:noFill/>
                </a:ln>
                <a:solidFill>
                  <a:srgbClr val="FFFFFF"/>
                </a:solidFill>
                <a:effectLst/>
                <a:uLnTx/>
                <a:uFillTx/>
                <a:latin typeface="Calibri"/>
                <a:ea typeface="Calibri"/>
                <a:cs typeface="Calibri"/>
              </a:rPr>
              <a:t> set a three-step intersessional process</a:t>
            </a:r>
          </a:p>
        </p:txBody>
      </p:sp>
      <p:sp>
        <p:nvSpPr>
          <p:cNvPr id="4" name="Rectangle: Rounded Corners 3">
            <a:extLst>
              <a:ext uri="{FF2B5EF4-FFF2-40B4-BE49-F238E27FC236}">
                <a16:creationId xmlns:a16="http://schemas.microsoft.com/office/drawing/2014/main" id="{83233D87-A01A-41FB-A703-4D2ED0423775}"/>
              </a:ext>
            </a:extLst>
          </p:cNvPr>
          <p:cNvSpPr>
            <a:spLocks noGrp="1"/>
          </p:cNvSpPr>
          <p:nvPr/>
        </p:nvSpPr>
        <p:spPr>
          <a:xfrm>
            <a:off x="685800" y="2305050"/>
            <a:ext cx="685800" cy="685800"/>
          </a:xfrm>
          <a:prstGeom prst="roundRect">
            <a:avLst>
              <a:gd name="adj" fmla="val 11111"/>
            </a:avLst>
          </a:prstGeom>
          <a:solidFill>
            <a:srgbClr val="0072BC"/>
          </a:solidFill>
          <a:ln w="0">
            <a:noFill/>
            <a:prstDash val="solid"/>
          </a:ln>
        </p:spPr>
        <p:txBody>
          <a:bodyPr/>
          <a:lstStyle/>
          <a:p>
            <a:endParaRPr lang="en-US"/>
          </a:p>
        </p:txBody>
      </p:sp>
      <p:sp>
        <p:nvSpPr>
          <p:cNvPr id="5" name="Rectangle 4">
            <a:extLst>
              <a:ext uri="{FF2B5EF4-FFF2-40B4-BE49-F238E27FC236}">
                <a16:creationId xmlns:a16="http://schemas.microsoft.com/office/drawing/2014/main" id="{6F2E4595-074B-42F8-AC4F-F8AE262340E9}"/>
              </a:ext>
            </a:extLst>
          </p:cNvPr>
          <p:cNvSpPr>
            <a:spLocks noGrp="1"/>
          </p:cNvSpPr>
          <p:nvPr/>
        </p:nvSpPr>
        <p:spPr>
          <a:xfrm>
            <a:off x="685800" y="2305050"/>
            <a:ext cx="685800" cy="685800"/>
          </a:xfrm>
          <a:prstGeom prst="rect">
            <a:avLst/>
          </a:prstGeom>
          <a:noFill/>
          <a:ln w="0">
            <a:no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sz="2175" b="1">
                <a:solidFill>
                  <a:srgbClr val="FFFFFF"/>
                </a:solidFill>
              </a:defRPr>
            </a:pPr>
            <a:r>
              <a:rPr kumimoji="0" sz="2175" b="1" i="0" u="none" strike="noStrike" kern="1200" cap="none" spc="0" normalizeH="0" baseline="0" noProof="0">
                <a:ln>
                  <a:noFill/>
                </a:ln>
                <a:solidFill>
                  <a:srgbClr val="FFFFFF"/>
                </a:solidFill>
                <a:effectLst/>
                <a:uLnTx/>
                <a:uFillTx/>
                <a:latin typeface="Calibri"/>
                <a:ea typeface="Calibri"/>
                <a:cs typeface="Calibri"/>
              </a:rPr>
              <a:t>A</a:t>
            </a:r>
          </a:p>
        </p:txBody>
      </p:sp>
      <p:sp>
        <p:nvSpPr>
          <p:cNvPr id="6" name="Rectangle 5">
            <a:extLst>
              <a:ext uri="{FF2B5EF4-FFF2-40B4-BE49-F238E27FC236}">
                <a16:creationId xmlns:a16="http://schemas.microsoft.com/office/drawing/2014/main" id="{CBA0B5EE-3267-411C-8474-335655A159DD}"/>
              </a:ext>
            </a:extLst>
          </p:cNvPr>
          <p:cNvSpPr>
            <a:spLocks noGrp="1"/>
          </p:cNvSpPr>
          <p:nvPr/>
        </p:nvSpPr>
        <p:spPr>
          <a:xfrm>
            <a:off x="1657350" y="2365559"/>
            <a:ext cx="2857500" cy="3238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dirty="0">
                <a:ln>
                  <a:noFill/>
                </a:ln>
                <a:solidFill>
                  <a:srgbClr val="FFFFFF"/>
                </a:solidFill>
                <a:effectLst/>
                <a:uLnTx/>
                <a:uFillTx/>
                <a:latin typeface="Calibri"/>
                <a:ea typeface="Calibri"/>
                <a:cs typeface="Calibri"/>
              </a:rPr>
              <a:t>Request formal proposals</a:t>
            </a:r>
          </a:p>
        </p:txBody>
      </p:sp>
      <p:sp>
        <p:nvSpPr>
          <p:cNvPr id="7" name="Rectangle 6">
            <a:extLst>
              <a:ext uri="{FF2B5EF4-FFF2-40B4-BE49-F238E27FC236}">
                <a16:creationId xmlns:a16="http://schemas.microsoft.com/office/drawing/2014/main" id="{031F4118-206C-49B0-BB0B-C39DB50785D4}"/>
              </a:ext>
            </a:extLst>
          </p:cNvPr>
          <p:cNvSpPr>
            <a:spLocks noGrp="1"/>
          </p:cNvSpPr>
          <p:nvPr/>
        </p:nvSpPr>
        <p:spPr>
          <a:xfrm>
            <a:off x="4629150" y="2266950"/>
            <a:ext cx="6572250" cy="8572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1200" b="0">
                <a:solidFill>
                  <a:srgbClr val="DCE8EA"/>
                </a:solidFill>
              </a:defRPr>
            </a:pPr>
            <a:r>
              <a:rPr kumimoji="0" sz="1200" b="0" i="0" u="none" strike="noStrike" kern="1200" cap="none" spc="0" normalizeH="0" baseline="0" noProof="0">
                <a:ln>
                  <a:noFill/>
                </a:ln>
                <a:solidFill>
                  <a:srgbClr val="DCE8EA"/>
                </a:solidFill>
                <a:effectLst/>
                <a:uLnTx/>
                <a:uFillTx/>
                <a:latin typeface="Calibri"/>
                <a:ea typeface="Calibri"/>
                <a:cs typeface="Calibri"/>
              </a:rPr>
              <a:t>Acknowledge the expressions of interest and request those entities, as well as other interested organizations, to submit formal proposals outlining their envisaged contributions to the SPAW Protocol and the Marine Mammal Action Plan (UNEP(DEPI)/CAR WG.43/INF.31), and their roles in the Network.</a:t>
            </a:r>
          </a:p>
        </p:txBody>
      </p:sp>
      <p:sp>
        <p:nvSpPr>
          <p:cNvPr id="8" name="Rectangle 7">
            <a:extLst>
              <a:ext uri="{FF2B5EF4-FFF2-40B4-BE49-F238E27FC236}">
                <a16:creationId xmlns:a16="http://schemas.microsoft.com/office/drawing/2014/main" id="{AA562ED1-38B5-4E81-B56E-CCFD1EC5689C}"/>
              </a:ext>
            </a:extLst>
          </p:cNvPr>
          <p:cNvSpPr>
            <a:spLocks noGrp="1"/>
          </p:cNvSpPr>
          <p:nvPr/>
        </p:nvSpPr>
        <p:spPr>
          <a:xfrm>
            <a:off x="1028700" y="3086100"/>
            <a:ext cx="19050" cy="323850"/>
          </a:xfrm>
          <a:prstGeom prst="rect">
            <a:avLst/>
          </a:prstGeom>
          <a:solidFill>
            <a:srgbClr val="557482"/>
          </a:solidFill>
          <a:ln w="0">
            <a:noFill/>
            <a:prstDash val="solid"/>
          </a:ln>
        </p:spPr>
        <p:txBody>
          <a:bodyPr/>
          <a:lstStyle/>
          <a:p>
            <a:endParaRPr lang="en-US"/>
          </a:p>
        </p:txBody>
      </p:sp>
      <p:sp>
        <p:nvSpPr>
          <p:cNvPr id="9" name="Rectangle: Rounded Corners 8">
            <a:extLst>
              <a:ext uri="{FF2B5EF4-FFF2-40B4-BE49-F238E27FC236}">
                <a16:creationId xmlns:a16="http://schemas.microsoft.com/office/drawing/2014/main" id="{9CB47B4B-2A04-4FC2-9395-1B2CEDB38516}"/>
              </a:ext>
            </a:extLst>
          </p:cNvPr>
          <p:cNvSpPr>
            <a:spLocks noGrp="1"/>
          </p:cNvSpPr>
          <p:nvPr/>
        </p:nvSpPr>
        <p:spPr>
          <a:xfrm>
            <a:off x="685800" y="3524250"/>
            <a:ext cx="685800" cy="685800"/>
          </a:xfrm>
          <a:prstGeom prst="roundRect">
            <a:avLst>
              <a:gd name="adj" fmla="val 11111"/>
            </a:avLst>
          </a:prstGeom>
          <a:solidFill>
            <a:srgbClr val="00A6A6"/>
          </a:solidFill>
          <a:ln w="0">
            <a:noFill/>
            <a:prstDash val="solid"/>
          </a:ln>
        </p:spPr>
        <p:txBody>
          <a:bodyPr/>
          <a:lstStyle/>
          <a:p>
            <a:endParaRPr lang="en-US"/>
          </a:p>
        </p:txBody>
      </p:sp>
      <p:sp>
        <p:nvSpPr>
          <p:cNvPr id="10" name="Rectangle 9">
            <a:extLst>
              <a:ext uri="{FF2B5EF4-FFF2-40B4-BE49-F238E27FC236}">
                <a16:creationId xmlns:a16="http://schemas.microsoft.com/office/drawing/2014/main" id="{8B435B05-3E74-4A8B-A73E-322E7F3B3C29}"/>
              </a:ext>
            </a:extLst>
          </p:cNvPr>
          <p:cNvSpPr>
            <a:spLocks noGrp="1"/>
          </p:cNvSpPr>
          <p:nvPr/>
        </p:nvSpPr>
        <p:spPr>
          <a:xfrm>
            <a:off x="685800" y="3524250"/>
            <a:ext cx="685800" cy="685800"/>
          </a:xfrm>
          <a:prstGeom prst="rect">
            <a:avLst/>
          </a:prstGeom>
          <a:noFill/>
          <a:ln w="0">
            <a:no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sz="2175" b="1">
                <a:solidFill>
                  <a:srgbClr val="FFFFFF"/>
                </a:solidFill>
              </a:defRPr>
            </a:pPr>
            <a:r>
              <a:rPr kumimoji="0" sz="2175" b="1" i="0" u="none" strike="noStrike" kern="1200" cap="none" spc="0" normalizeH="0" baseline="0" noProof="0">
                <a:ln>
                  <a:noFill/>
                </a:ln>
                <a:solidFill>
                  <a:srgbClr val="FFFFFF"/>
                </a:solidFill>
                <a:effectLst/>
                <a:uLnTx/>
                <a:uFillTx/>
                <a:latin typeface="Calibri"/>
                <a:ea typeface="Calibri"/>
                <a:cs typeface="Calibri"/>
              </a:rPr>
              <a:t>B</a:t>
            </a:r>
          </a:p>
        </p:txBody>
      </p:sp>
      <p:sp>
        <p:nvSpPr>
          <p:cNvPr id="11" name="Rectangle 10">
            <a:extLst>
              <a:ext uri="{FF2B5EF4-FFF2-40B4-BE49-F238E27FC236}">
                <a16:creationId xmlns:a16="http://schemas.microsoft.com/office/drawing/2014/main" id="{E152B25C-8D80-42BE-B708-49B268645CFC}"/>
              </a:ext>
            </a:extLst>
          </p:cNvPr>
          <p:cNvSpPr>
            <a:spLocks noGrp="1"/>
          </p:cNvSpPr>
          <p:nvPr/>
        </p:nvSpPr>
        <p:spPr>
          <a:xfrm>
            <a:off x="1657350" y="3656479"/>
            <a:ext cx="2857500" cy="3238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dirty="0">
                <a:ln>
                  <a:noFill/>
                </a:ln>
                <a:solidFill>
                  <a:srgbClr val="FFFFFF"/>
                </a:solidFill>
                <a:effectLst/>
                <a:uLnTx/>
                <a:uFillTx/>
                <a:latin typeface="Calibri"/>
                <a:ea typeface="Calibri"/>
                <a:cs typeface="Calibri"/>
              </a:rPr>
              <a:t>Review and consolidate</a:t>
            </a:r>
          </a:p>
        </p:txBody>
      </p:sp>
      <p:sp>
        <p:nvSpPr>
          <p:cNvPr id="12" name="Rectangle 11">
            <a:extLst>
              <a:ext uri="{FF2B5EF4-FFF2-40B4-BE49-F238E27FC236}">
                <a16:creationId xmlns:a16="http://schemas.microsoft.com/office/drawing/2014/main" id="{2E5768BE-179C-4EB8-A553-84AD7310F84F}"/>
              </a:ext>
            </a:extLst>
          </p:cNvPr>
          <p:cNvSpPr>
            <a:spLocks noGrp="1"/>
          </p:cNvSpPr>
          <p:nvPr/>
        </p:nvSpPr>
        <p:spPr>
          <a:xfrm>
            <a:off x="4629150" y="3486150"/>
            <a:ext cx="6572250" cy="8572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1200" b="0">
                <a:solidFill>
                  <a:srgbClr val="DCE8EA"/>
                </a:solidFill>
              </a:defRPr>
            </a:pPr>
            <a:r>
              <a:rPr kumimoji="0" sz="1200" b="0" i="0" u="none" strike="noStrike" kern="1200" cap="none" spc="0" normalizeH="0" baseline="0" noProof="0">
                <a:ln>
                  <a:noFill/>
                </a:ln>
                <a:solidFill>
                  <a:srgbClr val="DCE8EA"/>
                </a:solidFill>
                <a:effectLst/>
                <a:uLnTx/>
                <a:uFillTx/>
                <a:latin typeface="Calibri"/>
                <a:ea typeface="Calibri"/>
                <a:cs typeface="Calibri"/>
              </a:rPr>
              <a:t>Request the Secretariat, in coordination with SPAW-RAC, to review and consolidate all proposals once the submission process has been completed.</a:t>
            </a:r>
          </a:p>
        </p:txBody>
      </p:sp>
      <p:sp>
        <p:nvSpPr>
          <p:cNvPr id="13" name="Rectangle 12">
            <a:extLst>
              <a:ext uri="{FF2B5EF4-FFF2-40B4-BE49-F238E27FC236}">
                <a16:creationId xmlns:a16="http://schemas.microsoft.com/office/drawing/2014/main" id="{56FD3245-5262-417B-93D1-737DB84D6D50}"/>
              </a:ext>
            </a:extLst>
          </p:cNvPr>
          <p:cNvSpPr>
            <a:spLocks noGrp="1"/>
          </p:cNvSpPr>
          <p:nvPr/>
        </p:nvSpPr>
        <p:spPr>
          <a:xfrm>
            <a:off x="1028700" y="4305300"/>
            <a:ext cx="19050" cy="323850"/>
          </a:xfrm>
          <a:prstGeom prst="rect">
            <a:avLst/>
          </a:prstGeom>
          <a:solidFill>
            <a:srgbClr val="557482"/>
          </a:solidFill>
          <a:ln w="0">
            <a:noFill/>
            <a:prstDash val="solid"/>
          </a:ln>
        </p:spPr>
        <p:txBody>
          <a:bodyPr/>
          <a:lstStyle/>
          <a:p>
            <a:endParaRPr lang="en-US"/>
          </a:p>
        </p:txBody>
      </p:sp>
      <p:sp>
        <p:nvSpPr>
          <p:cNvPr id="14" name="Rectangle: Rounded Corners 13">
            <a:extLst>
              <a:ext uri="{FF2B5EF4-FFF2-40B4-BE49-F238E27FC236}">
                <a16:creationId xmlns:a16="http://schemas.microsoft.com/office/drawing/2014/main" id="{096AB27A-EB64-409F-89EB-4112ABD0EDDA}"/>
              </a:ext>
            </a:extLst>
          </p:cNvPr>
          <p:cNvSpPr>
            <a:spLocks noGrp="1"/>
          </p:cNvSpPr>
          <p:nvPr/>
        </p:nvSpPr>
        <p:spPr>
          <a:xfrm>
            <a:off x="685800" y="4743450"/>
            <a:ext cx="685800" cy="685800"/>
          </a:xfrm>
          <a:prstGeom prst="roundRect">
            <a:avLst>
              <a:gd name="adj" fmla="val 11111"/>
            </a:avLst>
          </a:prstGeom>
          <a:solidFill>
            <a:srgbClr val="00A6A6"/>
          </a:solidFill>
          <a:ln w="0">
            <a:noFill/>
            <a:prstDash val="solid"/>
          </a:ln>
        </p:spPr>
        <p:txBody>
          <a:bodyPr/>
          <a:lstStyle/>
          <a:p>
            <a:endParaRPr lang="en-US"/>
          </a:p>
        </p:txBody>
      </p:sp>
      <p:sp>
        <p:nvSpPr>
          <p:cNvPr id="15" name="Rectangle 14">
            <a:extLst>
              <a:ext uri="{FF2B5EF4-FFF2-40B4-BE49-F238E27FC236}">
                <a16:creationId xmlns:a16="http://schemas.microsoft.com/office/drawing/2014/main" id="{CECB1B47-88C2-4537-BB9B-A810C742A267}"/>
              </a:ext>
            </a:extLst>
          </p:cNvPr>
          <p:cNvSpPr>
            <a:spLocks noGrp="1"/>
          </p:cNvSpPr>
          <p:nvPr/>
        </p:nvSpPr>
        <p:spPr>
          <a:xfrm>
            <a:off x="685800" y="4743450"/>
            <a:ext cx="685800" cy="685800"/>
          </a:xfrm>
          <a:prstGeom prst="rect">
            <a:avLst/>
          </a:prstGeom>
          <a:noFill/>
          <a:ln w="0">
            <a:noFill/>
            <a:prstDash val="soli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sz="2175" b="1">
                <a:solidFill>
                  <a:srgbClr val="FFFFFF"/>
                </a:solidFill>
              </a:defRPr>
            </a:pPr>
            <a:r>
              <a:rPr kumimoji="0" sz="2175" b="1" i="0" u="none" strike="noStrike" kern="1200" cap="none" spc="0" normalizeH="0" baseline="0" noProof="0">
                <a:ln>
                  <a:noFill/>
                </a:ln>
                <a:solidFill>
                  <a:srgbClr val="FFFFFF"/>
                </a:solidFill>
                <a:effectLst/>
                <a:uLnTx/>
                <a:uFillTx/>
                <a:latin typeface="Calibri"/>
                <a:ea typeface="Calibri"/>
                <a:cs typeface="Calibri"/>
              </a:rPr>
              <a:t>C</a:t>
            </a:r>
          </a:p>
        </p:txBody>
      </p:sp>
      <p:sp>
        <p:nvSpPr>
          <p:cNvPr id="16" name="Rectangle 15">
            <a:extLst>
              <a:ext uri="{FF2B5EF4-FFF2-40B4-BE49-F238E27FC236}">
                <a16:creationId xmlns:a16="http://schemas.microsoft.com/office/drawing/2014/main" id="{E89D777B-0ECC-4490-A57E-916D7349D727}"/>
              </a:ext>
            </a:extLst>
          </p:cNvPr>
          <p:cNvSpPr>
            <a:spLocks noGrp="1"/>
          </p:cNvSpPr>
          <p:nvPr/>
        </p:nvSpPr>
        <p:spPr>
          <a:xfrm>
            <a:off x="1657350" y="4803959"/>
            <a:ext cx="2857500" cy="3238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1725" b="1">
                <a:solidFill>
                  <a:srgbClr val="FFFFFF"/>
                </a:solidFill>
              </a:defRPr>
            </a:pPr>
            <a:r>
              <a:rPr kumimoji="0" sz="1725" b="1" i="0" u="none" strike="noStrike" kern="1200" cap="none" spc="0" normalizeH="0" baseline="0" noProof="0" dirty="0">
                <a:ln>
                  <a:noFill/>
                </a:ln>
                <a:solidFill>
                  <a:srgbClr val="FFFFFF"/>
                </a:solidFill>
                <a:effectLst/>
                <a:uLnTx/>
                <a:uFillTx/>
                <a:latin typeface="Calibri"/>
                <a:ea typeface="Calibri"/>
                <a:cs typeface="Calibri"/>
              </a:rPr>
              <a:t>Submit recommendations</a:t>
            </a:r>
          </a:p>
        </p:txBody>
      </p:sp>
      <p:sp>
        <p:nvSpPr>
          <p:cNvPr id="17" name="Rectangle 16">
            <a:extLst>
              <a:ext uri="{FF2B5EF4-FFF2-40B4-BE49-F238E27FC236}">
                <a16:creationId xmlns:a16="http://schemas.microsoft.com/office/drawing/2014/main" id="{9CB3B90C-3584-4615-B091-D6E50FEF42C2}"/>
              </a:ext>
            </a:extLst>
          </p:cNvPr>
          <p:cNvSpPr>
            <a:spLocks noGrp="1"/>
          </p:cNvSpPr>
          <p:nvPr/>
        </p:nvSpPr>
        <p:spPr>
          <a:xfrm>
            <a:off x="4629150" y="4705350"/>
            <a:ext cx="6572250" cy="8572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1200" b="0">
                <a:solidFill>
                  <a:srgbClr val="DCE8EA"/>
                </a:solidFill>
              </a:defRPr>
            </a:pPr>
            <a:r>
              <a:rPr kumimoji="0" sz="1200" b="0" i="0" u="none" strike="noStrike" kern="1200" cap="none" spc="0" normalizeH="0" baseline="0" noProof="0">
                <a:ln>
                  <a:noFill/>
                </a:ln>
                <a:solidFill>
                  <a:srgbClr val="DCE8EA"/>
                </a:solidFill>
                <a:effectLst/>
                <a:uLnTx/>
                <a:uFillTx/>
                <a:latin typeface="Calibri"/>
                <a:ea typeface="Calibri"/>
                <a:cs typeface="Calibri"/>
              </a:rPr>
              <a:t>Request the Secretariat to submit recommendations to the Contracting Parties during the intersessional period for provisional endorsement of the consolidated proposals prior to the next intergovernmental meetings, pending formal consideration by the relevant bodies of the Convention.</a:t>
            </a:r>
          </a:p>
        </p:txBody>
      </p:sp>
      <p:sp>
        <p:nvSpPr>
          <p:cNvPr id="18" name="Rectangle: Rounded Corners 17">
            <a:extLst>
              <a:ext uri="{FF2B5EF4-FFF2-40B4-BE49-F238E27FC236}">
                <a16:creationId xmlns:a16="http://schemas.microsoft.com/office/drawing/2014/main" id="{D643D686-38E2-4CA0-A09A-026A02D73289}"/>
              </a:ext>
            </a:extLst>
          </p:cNvPr>
          <p:cNvSpPr>
            <a:spLocks noGrp="1"/>
          </p:cNvSpPr>
          <p:nvPr/>
        </p:nvSpPr>
        <p:spPr>
          <a:xfrm>
            <a:off x="685800" y="5962650"/>
            <a:ext cx="10820400" cy="323850"/>
          </a:xfrm>
          <a:prstGeom prst="roundRect">
            <a:avLst>
              <a:gd name="adj" fmla="val 23529"/>
            </a:avLst>
          </a:prstGeom>
          <a:solidFill>
            <a:srgbClr val="F4F1E8"/>
          </a:solidFill>
          <a:ln w="0">
            <a:noFill/>
            <a:prstDash val="solid"/>
          </a:ln>
        </p:spPr>
        <p:txBody>
          <a:bodyPr/>
          <a:lstStyle/>
          <a:p>
            <a:endParaRPr lang="en-US"/>
          </a:p>
        </p:txBody>
      </p:sp>
      <p:sp>
        <p:nvSpPr>
          <p:cNvPr id="19" name="Rectangle 18">
            <a:extLst>
              <a:ext uri="{FF2B5EF4-FFF2-40B4-BE49-F238E27FC236}">
                <a16:creationId xmlns:a16="http://schemas.microsoft.com/office/drawing/2014/main" id="{5B55520C-453D-422C-8A08-ADDF27D07258}"/>
              </a:ext>
            </a:extLst>
          </p:cNvPr>
          <p:cNvSpPr>
            <a:spLocks noGrp="1"/>
          </p:cNvSpPr>
          <p:nvPr/>
        </p:nvSpPr>
        <p:spPr>
          <a:xfrm>
            <a:off x="914400" y="5962650"/>
            <a:ext cx="10363200" cy="3238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1275" b="1">
                <a:solidFill>
                  <a:srgbClr val="16333E"/>
                </a:solidFill>
              </a:defRPr>
            </a:pPr>
            <a:r>
              <a:rPr kumimoji="0" sz="1275" b="1" i="0" u="none" strike="noStrike" kern="1200" cap="none" spc="0" normalizeH="0" baseline="0" noProof="0">
                <a:ln>
                  <a:noFill/>
                </a:ln>
                <a:solidFill>
                  <a:srgbClr val="16333E"/>
                </a:solidFill>
                <a:effectLst/>
                <a:uLnTx/>
                <a:uFillTx/>
                <a:latin typeface="Calibri"/>
                <a:ea typeface="Calibri"/>
                <a:cs typeface="Calibri"/>
              </a:rPr>
              <a:t>This presentation summarizes the evaluations received in response to SPAW COP13 Decision I.2.</a:t>
            </a:r>
          </a:p>
        </p:txBody>
      </p:sp>
      <p:sp>
        <p:nvSpPr>
          <p:cNvPr id="20" name="Rectangle 19">
            <a:extLst>
              <a:ext uri="{FF2B5EF4-FFF2-40B4-BE49-F238E27FC236}">
                <a16:creationId xmlns:a16="http://schemas.microsoft.com/office/drawing/2014/main" id="{6EC82E36-59ED-484A-9C33-CFF5738CEB7C}"/>
              </a:ext>
            </a:extLst>
          </p:cNvPr>
          <p:cNvSpPr>
            <a:spLocks noGrp="1"/>
          </p:cNvSpPr>
          <p:nvPr/>
        </p:nvSpPr>
        <p:spPr>
          <a:xfrm>
            <a:off x="685800" y="6534150"/>
            <a:ext cx="9144000" cy="171450"/>
          </a:xfrm>
          <a:prstGeom prst="rect">
            <a:avLst/>
          </a:prstGeom>
          <a:noFill/>
          <a:ln w="0">
            <a:no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sz="825" b="0">
                <a:solidFill>
                  <a:srgbClr val="9CB3BB"/>
                </a:solidFill>
              </a:defRPr>
            </a:pPr>
            <a:r>
              <a:rPr kumimoji="0" sz="825" b="0" i="0" u="none" strike="noStrike" kern="1200" cap="none" spc="0" normalizeH="0" baseline="0" noProof="0">
                <a:ln>
                  <a:noFill/>
                </a:ln>
                <a:solidFill>
                  <a:srgbClr val="9CB3BB"/>
                </a:solidFill>
                <a:effectLst/>
                <a:uLnTx/>
                <a:uFillTx/>
                <a:latin typeface="Calibri"/>
                <a:ea typeface="Calibri"/>
                <a:cs typeface="Calibri"/>
              </a:rPr>
              <a:t>Source: SPAW COP13 Decision I.2, Marine Mammal Regional Activity Network (MMRAN)</a:t>
            </a:r>
          </a:p>
        </p:txBody>
      </p:sp>
      <p:sp>
        <p:nvSpPr>
          <p:cNvPr id="21" name="Rectangle 20">
            <a:extLst>
              <a:ext uri="{FF2B5EF4-FFF2-40B4-BE49-F238E27FC236}">
                <a16:creationId xmlns:a16="http://schemas.microsoft.com/office/drawing/2014/main" id="{D5F945DF-DD21-4E6C-BE27-4EE8537C6B10}"/>
              </a:ext>
            </a:extLst>
          </p:cNvPr>
          <p:cNvSpPr>
            <a:spLocks noGrp="1"/>
          </p:cNvSpPr>
          <p:nvPr/>
        </p:nvSpPr>
        <p:spPr>
          <a:xfrm>
            <a:off x="11049000" y="6534150"/>
            <a:ext cx="457200" cy="171450"/>
          </a:xfrm>
          <a:prstGeom prst="rect">
            <a:avLst/>
          </a:prstGeom>
          <a:noFill/>
          <a:ln w="0">
            <a:noFill/>
            <a:prstDash val="solid"/>
          </a:ln>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sz="825" b="1">
                <a:solidFill>
                  <a:srgbClr val="9CB3BB"/>
                </a:solidFill>
              </a:defRPr>
            </a:pPr>
            <a:r>
              <a:rPr kumimoji="0" sz="825" b="1" i="0" u="none" strike="noStrike" kern="1200" cap="none" spc="0" normalizeH="0" baseline="0" noProof="0">
                <a:ln>
                  <a:noFill/>
                </a:ln>
                <a:solidFill>
                  <a:srgbClr val="9CB3BB"/>
                </a:solidFill>
                <a:effectLst/>
                <a:uLnTx/>
                <a:uFillTx/>
                <a:latin typeface="Calibri"/>
                <a:ea typeface="Calibri"/>
                <a:cs typeface="Calibri"/>
              </a:rPr>
              <a:t>1</a:t>
            </a:r>
          </a:p>
        </p:txBody>
      </p:sp>
    </p:spTree>
    <p:extLst>
      <p:ext uri="{BB962C8B-B14F-4D97-AF65-F5344CB8AC3E}">
        <p14:creationId xmlns:p14="http://schemas.microsoft.com/office/powerpoint/2010/main" val="913189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1E8"/>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DB0A4FF6-5C12-4CF8-87DD-6B68BC1075E7}"/>
              </a:ext>
            </a:extLst>
          </p:cNvPr>
          <p:cNvSpPr>
            <a:spLocks noGrp="1"/>
          </p:cNvSpPr>
          <p:nvPr/>
        </p:nvSpPr>
        <p:spPr>
          <a:xfrm>
            <a:off x="685800" y="342900"/>
            <a:ext cx="6667500" cy="228600"/>
          </a:xfrm>
          <a:prstGeom prst="rect">
            <a:avLst/>
          </a:prstGeom>
          <a:noFill/>
          <a:ln w="0">
            <a:noFill/>
            <a:prstDash val="solid"/>
          </a:ln>
        </p:spPr>
        <p:txBody>
          <a:bodyPr anchor="ctr"/>
          <a:lstStyle/>
          <a:p>
            <a:pPr algn="l">
              <a:defRPr sz="975" b="1">
                <a:solidFill>
                  <a:srgbClr val="00A6A6"/>
                </a:solidFill>
              </a:defRPr>
            </a:pPr>
            <a:r>
              <a:rPr sz="975" b="1" dirty="0">
                <a:solidFill>
                  <a:srgbClr val="00A6A6"/>
                </a:solidFill>
              </a:rPr>
              <a:t>SPAW • REGIONAL ACTIVITY NETWORKS   |   0</a:t>
            </a:r>
            <a:r>
              <a:rPr lang="es-419" sz="975" b="1" dirty="0">
                <a:solidFill>
                  <a:srgbClr val="00A6A6"/>
                </a:solidFill>
              </a:rPr>
              <a:t>2</a:t>
            </a:r>
            <a:endParaRPr sz="975" b="1" dirty="0">
              <a:solidFill>
                <a:srgbClr val="00A6A6"/>
              </a:solidFill>
            </a:endParaRPr>
          </a:p>
        </p:txBody>
      </p:sp>
      <p:sp>
        <p:nvSpPr>
          <p:cNvPr id="2" name="Rectangle 1">
            <a:extLst>
              <a:ext uri="{FF2B5EF4-FFF2-40B4-BE49-F238E27FC236}">
                <a16:creationId xmlns:a16="http://schemas.microsoft.com/office/drawing/2014/main" id="{5820C3BC-E6FD-48F5-9D76-9DF311EDD724}"/>
              </a:ext>
            </a:extLst>
          </p:cNvPr>
          <p:cNvSpPr>
            <a:spLocks noGrp="1"/>
          </p:cNvSpPr>
          <p:nvPr/>
        </p:nvSpPr>
        <p:spPr>
          <a:xfrm>
            <a:off x="685800" y="685800"/>
            <a:ext cx="10820400" cy="552450"/>
          </a:xfrm>
          <a:prstGeom prst="rect">
            <a:avLst/>
          </a:prstGeom>
          <a:noFill/>
          <a:ln w="0">
            <a:noFill/>
            <a:prstDash val="solid"/>
          </a:ln>
        </p:spPr>
        <p:txBody>
          <a:bodyPr anchor="ctr"/>
          <a:lstStyle/>
          <a:p>
            <a:pPr algn="l">
              <a:defRPr sz="2850" b="1">
                <a:solidFill>
                  <a:srgbClr val="082B3A"/>
                </a:solidFill>
              </a:defRPr>
            </a:pPr>
            <a:r>
              <a:rPr sz="2850" b="1" dirty="0">
                <a:solidFill>
                  <a:srgbClr val="082B3A"/>
                </a:solidFill>
              </a:rPr>
              <a:t>Four applications, two distinct </a:t>
            </a:r>
            <a:r>
              <a:rPr lang="en-US" sz="2850" b="1" dirty="0">
                <a:solidFill>
                  <a:srgbClr val="082B3A"/>
                </a:solidFill>
              </a:rPr>
              <a:t>areas for consideration</a:t>
            </a:r>
            <a:endParaRPr sz="2850" b="1" dirty="0">
              <a:solidFill>
                <a:srgbClr val="082B3A"/>
              </a:solidFill>
            </a:endParaRPr>
          </a:p>
        </p:txBody>
      </p:sp>
      <p:sp>
        <p:nvSpPr>
          <p:cNvPr id="3" name="Rectangle 2">
            <a:extLst>
              <a:ext uri="{FF2B5EF4-FFF2-40B4-BE49-F238E27FC236}">
                <a16:creationId xmlns:a16="http://schemas.microsoft.com/office/drawing/2014/main" id="{492A8AF8-8522-4CCE-91BC-1C8031B4590B}"/>
              </a:ext>
            </a:extLst>
          </p:cNvPr>
          <p:cNvSpPr>
            <a:spLocks noGrp="1"/>
          </p:cNvSpPr>
          <p:nvPr/>
        </p:nvSpPr>
        <p:spPr>
          <a:xfrm>
            <a:off x="685800" y="1257300"/>
            <a:ext cx="10820400" cy="342900"/>
          </a:xfrm>
          <a:prstGeom prst="rect">
            <a:avLst/>
          </a:prstGeom>
          <a:noFill/>
          <a:ln w="0">
            <a:noFill/>
            <a:prstDash val="solid"/>
          </a:ln>
        </p:spPr>
        <p:txBody>
          <a:bodyPr anchor="ctr"/>
          <a:lstStyle/>
          <a:p>
            <a:pPr algn="l">
              <a:defRPr sz="1350" b="0">
                <a:solidFill>
                  <a:srgbClr val="5B6E75"/>
                </a:solidFill>
              </a:defRPr>
            </a:pPr>
            <a:r>
              <a:rPr sz="1350" b="0">
                <a:solidFill>
                  <a:srgbClr val="5B6E75"/>
                </a:solidFill>
              </a:rPr>
              <a:t>One sea turtle network and three marine mammal proposals were assessed against five criteria.</a:t>
            </a:r>
          </a:p>
        </p:txBody>
      </p:sp>
      <p:sp>
        <p:nvSpPr>
          <p:cNvPr id="4" name="Rectangle 3">
            <a:extLst>
              <a:ext uri="{FF2B5EF4-FFF2-40B4-BE49-F238E27FC236}">
                <a16:creationId xmlns:a16="http://schemas.microsoft.com/office/drawing/2014/main" id="{53125FC2-DEE9-45D9-A070-7ADC7E16AF22}"/>
              </a:ext>
            </a:extLst>
          </p:cNvPr>
          <p:cNvSpPr>
            <a:spLocks noGrp="1"/>
          </p:cNvSpPr>
          <p:nvPr/>
        </p:nvSpPr>
        <p:spPr>
          <a:xfrm>
            <a:off x="685800" y="1657350"/>
            <a:ext cx="10820400" cy="38100"/>
          </a:xfrm>
          <a:prstGeom prst="rect">
            <a:avLst/>
          </a:prstGeom>
          <a:solidFill>
            <a:srgbClr val="00A6A6"/>
          </a:solidFill>
          <a:ln w="0">
            <a:noFill/>
            <a:prstDash val="solid"/>
          </a:ln>
        </p:spPr>
        <p:txBody>
          <a:bodyPr/>
          <a:lstStyle/>
          <a:p>
            <a:endParaRPr lang="en-US"/>
          </a:p>
        </p:txBody>
      </p:sp>
      <p:sp>
        <p:nvSpPr>
          <p:cNvPr id="5" name="Rectangle 4">
            <a:extLst>
              <a:ext uri="{FF2B5EF4-FFF2-40B4-BE49-F238E27FC236}">
                <a16:creationId xmlns:a16="http://schemas.microsoft.com/office/drawing/2014/main" id="{C6932891-3189-496B-B802-CB7AB2BF88AE}"/>
              </a:ext>
            </a:extLst>
          </p:cNvPr>
          <p:cNvSpPr>
            <a:spLocks noGrp="1"/>
          </p:cNvSpPr>
          <p:nvPr/>
        </p:nvSpPr>
        <p:spPr>
          <a:xfrm>
            <a:off x="685800" y="1962150"/>
            <a:ext cx="2381250" cy="247650"/>
          </a:xfrm>
          <a:prstGeom prst="rect">
            <a:avLst/>
          </a:prstGeom>
          <a:noFill/>
          <a:ln w="0">
            <a:noFill/>
            <a:prstDash val="solid"/>
          </a:ln>
        </p:spPr>
        <p:txBody>
          <a:bodyPr anchor="ctr"/>
          <a:lstStyle/>
          <a:p>
            <a:pPr algn="l">
              <a:defRPr sz="1125" b="1">
                <a:solidFill>
                  <a:srgbClr val="0072BC"/>
                </a:solidFill>
              </a:defRPr>
            </a:pPr>
            <a:r>
              <a:rPr sz="1125" b="1">
                <a:solidFill>
                  <a:srgbClr val="0072BC"/>
                </a:solidFill>
              </a:rPr>
              <a:t>SEA TURTLES</a:t>
            </a:r>
          </a:p>
        </p:txBody>
      </p:sp>
      <p:sp>
        <p:nvSpPr>
          <p:cNvPr id="6" name="Rectangle 5">
            <a:extLst>
              <a:ext uri="{FF2B5EF4-FFF2-40B4-BE49-F238E27FC236}">
                <a16:creationId xmlns:a16="http://schemas.microsoft.com/office/drawing/2014/main" id="{511E4DF4-F628-4638-A122-2C483222C3E7}"/>
              </a:ext>
            </a:extLst>
          </p:cNvPr>
          <p:cNvSpPr>
            <a:spLocks noGrp="1"/>
          </p:cNvSpPr>
          <p:nvPr/>
        </p:nvSpPr>
        <p:spPr>
          <a:xfrm>
            <a:off x="3810000" y="1962150"/>
            <a:ext cx="3429000" cy="247650"/>
          </a:xfrm>
          <a:prstGeom prst="rect">
            <a:avLst/>
          </a:prstGeom>
          <a:noFill/>
          <a:ln w="0">
            <a:noFill/>
            <a:prstDash val="solid"/>
          </a:ln>
        </p:spPr>
        <p:txBody>
          <a:bodyPr anchor="ctr"/>
          <a:lstStyle/>
          <a:p>
            <a:pPr algn="l">
              <a:defRPr sz="1125" b="1">
                <a:solidFill>
                  <a:srgbClr val="00A6A6"/>
                </a:solidFill>
              </a:defRPr>
            </a:pPr>
            <a:r>
              <a:rPr sz="1125" b="1">
                <a:solidFill>
                  <a:srgbClr val="00A6A6"/>
                </a:solidFill>
              </a:rPr>
              <a:t>MARINE MAMMALS</a:t>
            </a:r>
          </a:p>
        </p:txBody>
      </p:sp>
      <p:sp>
        <p:nvSpPr>
          <p:cNvPr id="7" name="Rectangle: Rounded Corners 6">
            <a:extLst>
              <a:ext uri="{FF2B5EF4-FFF2-40B4-BE49-F238E27FC236}">
                <a16:creationId xmlns:a16="http://schemas.microsoft.com/office/drawing/2014/main" id="{B554E9B6-F80D-46FF-8453-0B7AD151CD4E}"/>
              </a:ext>
            </a:extLst>
          </p:cNvPr>
          <p:cNvSpPr>
            <a:spLocks noGrp="1"/>
          </p:cNvSpPr>
          <p:nvPr/>
        </p:nvSpPr>
        <p:spPr>
          <a:xfrm>
            <a:off x="685800" y="2324100"/>
            <a:ext cx="2628900" cy="3143250"/>
          </a:xfrm>
          <a:prstGeom prst="roundRect">
            <a:avLst>
              <a:gd name="adj" fmla="val 2899"/>
            </a:avLst>
          </a:prstGeom>
          <a:solidFill>
            <a:srgbClr val="FFFFFF"/>
          </a:solidFill>
          <a:ln w="0">
            <a:noFill/>
            <a:prstDash val="solid"/>
          </a:ln>
        </p:spPr>
        <p:txBody>
          <a:bodyPr/>
          <a:lstStyle/>
          <a:p>
            <a:endParaRPr lang="en-US"/>
          </a:p>
        </p:txBody>
      </p:sp>
      <p:sp>
        <p:nvSpPr>
          <p:cNvPr id="8" name="Rectangle: Rounded Corners 7">
            <a:extLst>
              <a:ext uri="{FF2B5EF4-FFF2-40B4-BE49-F238E27FC236}">
                <a16:creationId xmlns:a16="http://schemas.microsoft.com/office/drawing/2014/main" id="{6EC09DDB-FA46-45D0-8C07-FF5A3D75FD8B}"/>
              </a:ext>
            </a:extLst>
          </p:cNvPr>
          <p:cNvSpPr>
            <a:spLocks noGrp="1"/>
          </p:cNvSpPr>
          <p:nvPr/>
        </p:nvSpPr>
        <p:spPr>
          <a:xfrm>
            <a:off x="3810000" y="2324100"/>
            <a:ext cx="7696200" cy="3143250"/>
          </a:xfrm>
          <a:prstGeom prst="roundRect">
            <a:avLst>
              <a:gd name="adj" fmla="val 2424"/>
            </a:avLst>
          </a:prstGeom>
          <a:solidFill>
            <a:srgbClr val="FFFFFF"/>
          </a:solidFill>
          <a:ln w="0">
            <a:noFill/>
            <a:prstDash val="solid"/>
          </a:ln>
        </p:spPr>
        <p:txBody>
          <a:bodyPr/>
          <a:lstStyle/>
          <a:p>
            <a:endParaRPr lang="en-US"/>
          </a:p>
        </p:txBody>
      </p:sp>
      <p:sp>
        <p:nvSpPr>
          <p:cNvPr id="9" name="Rectangle: Rounded Corners 8">
            <a:extLst>
              <a:ext uri="{FF2B5EF4-FFF2-40B4-BE49-F238E27FC236}">
                <a16:creationId xmlns:a16="http://schemas.microsoft.com/office/drawing/2014/main" id="{74D4FC66-146B-4529-A823-29F061AA9FDB}"/>
              </a:ext>
            </a:extLst>
          </p:cNvPr>
          <p:cNvSpPr>
            <a:spLocks noGrp="1"/>
          </p:cNvSpPr>
          <p:nvPr/>
        </p:nvSpPr>
        <p:spPr>
          <a:xfrm>
            <a:off x="914400" y="2552700"/>
            <a:ext cx="685800" cy="685800"/>
          </a:xfrm>
          <a:prstGeom prst="roundRect">
            <a:avLst>
              <a:gd name="adj" fmla="val 11111"/>
            </a:avLst>
          </a:prstGeom>
          <a:solidFill>
            <a:srgbClr val="0072BC"/>
          </a:solidFill>
          <a:ln w="0">
            <a:noFill/>
            <a:prstDash val="solid"/>
          </a:ln>
        </p:spPr>
        <p:txBody>
          <a:bodyPr/>
          <a:lstStyle/>
          <a:p>
            <a:endParaRPr lang="en-US"/>
          </a:p>
        </p:txBody>
      </p:sp>
      <p:sp>
        <p:nvSpPr>
          <p:cNvPr id="10" name="Rectangle 9">
            <a:extLst>
              <a:ext uri="{FF2B5EF4-FFF2-40B4-BE49-F238E27FC236}">
                <a16:creationId xmlns:a16="http://schemas.microsoft.com/office/drawing/2014/main" id="{27D24D93-AECB-433D-A270-1B30D0CC8551}"/>
              </a:ext>
            </a:extLst>
          </p:cNvPr>
          <p:cNvSpPr>
            <a:spLocks noGrp="1"/>
          </p:cNvSpPr>
          <p:nvPr/>
        </p:nvSpPr>
        <p:spPr>
          <a:xfrm>
            <a:off x="914400" y="2552700"/>
            <a:ext cx="685800" cy="685800"/>
          </a:xfrm>
          <a:prstGeom prst="rect">
            <a:avLst/>
          </a:prstGeom>
          <a:noFill/>
          <a:ln w="0">
            <a:noFill/>
            <a:prstDash val="solid"/>
          </a:ln>
        </p:spPr>
        <p:txBody>
          <a:bodyPr anchor="ctr"/>
          <a:lstStyle/>
          <a:p>
            <a:pPr algn="ctr">
              <a:defRPr sz="2175" b="1">
                <a:solidFill>
                  <a:srgbClr val="FFFFFF"/>
                </a:solidFill>
              </a:defRPr>
            </a:pPr>
            <a:r>
              <a:rPr sz="2175" b="1">
                <a:solidFill>
                  <a:srgbClr val="FFFFFF"/>
                </a:solidFill>
              </a:rPr>
              <a:t>4.5</a:t>
            </a:r>
          </a:p>
        </p:txBody>
      </p:sp>
      <p:sp>
        <p:nvSpPr>
          <p:cNvPr id="11" name="Rectangle 10">
            <a:extLst>
              <a:ext uri="{FF2B5EF4-FFF2-40B4-BE49-F238E27FC236}">
                <a16:creationId xmlns:a16="http://schemas.microsoft.com/office/drawing/2014/main" id="{D27304E9-31CC-4FA3-BE69-CB3E42A6A299}"/>
              </a:ext>
            </a:extLst>
          </p:cNvPr>
          <p:cNvSpPr>
            <a:spLocks noGrp="1"/>
          </p:cNvSpPr>
          <p:nvPr/>
        </p:nvSpPr>
        <p:spPr>
          <a:xfrm>
            <a:off x="1790700" y="2533650"/>
            <a:ext cx="1428750" cy="323850"/>
          </a:xfrm>
          <a:prstGeom prst="rect">
            <a:avLst/>
          </a:prstGeom>
          <a:noFill/>
          <a:ln w="0">
            <a:noFill/>
            <a:prstDash val="solid"/>
          </a:ln>
        </p:spPr>
        <p:txBody>
          <a:bodyPr anchor="ctr"/>
          <a:lstStyle/>
          <a:p>
            <a:pPr algn="l">
              <a:defRPr sz="1725" b="1">
                <a:solidFill>
                  <a:srgbClr val="082B3A"/>
                </a:solidFill>
              </a:defRPr>
            </a:pPr>
            <a:r>
              <a:rPr sz="1725" b="1">
                <a:solidFill>
                  <a:srgbClr val="082B3A"/>
                </a:solidFill>
              </a:rPr>
              <a:t>WIDECAST</a:t>
            </a:r>
          </a:p>
        </p:txBody>
      </p:sp>
      <p:sp>
        <p:nvSpPr>
          <p:cNvPr id="12" name="Rectangle 11">
            <a:extLst>
              <a:ext uri="{FF2B5EF4-FFF2-40B4-BE49-F238E27FC236}">
                <a16:creationId xmlns:a16="http://schemas.microsoft.com/office/drawing/2014/main" id="{8BB27627-7F84-47AA-9730-FE3B8BC53053}"/>
              </a:ext>
            </a:extLst>
          </p:cNvPr>
          <p:cNvSpPr>
            <a:spLocks noGrp="1"/>
          </p:cNvSpPr>
          <p:nvPr/>
        </p:nvSpPr>
        <p:spPr>
          <a:xfrm>
            <a:off x="1790700" y="2914650"/>
            <a:ext cx="1381125" cy="514350"/>
          </a:xfrm>
          <a:prstGeom prst="rect">
            <a:avLst/>
          </a:prstGeom>
          <a:noFill/>
          <a:ln w="0">
            <a:noFill/>
            <a:prstDash val="solid"/>
          </a:ln>
        </p:spPr>
        <p:txBody>
          <a:bodyPr anchor="ctr"/>
          <a:lstStyle/>
          <a:p>
            <a:pPr algn="l">
              <a:defRPr sz="1200" b="0">
                <a:solidFill>
                  <a:srgbClr val="5B6E75"/>
                </a:solidFill>
              </a:defRPr>
            </a:pPr>
            <a:r>
              <a:rPr sz="1200" b="0">
                <a:solidFill>
                  <a:srgbClr val="5B6E75"/>
                </a:solidFill>
              </a:rPr>
              <a:t>Proven regional</a:t>
            </a:r>
          </a:p>
          <a:p>
            <a:pPr algn="l">
              <a:defRPr sz="1200" b="0">
                <a:solidFill>
                  <a:srgbClr val="5B6E75"/>
                </a:solidFill>
              </a:defRPr>
            </a:pPr>
            <a:r>
              <a:rPr sz="1200" b="0">
                <a:solidFill>
                  <a:srgbClr val="5B6E75"/>
                </a:solidFill>
              </a:rPr>
              <a:t>platform</a:t>
            </a:r>
          </a:p>
        </p:txBody>
      </p:sp>
      <p:sp>
        <p:nvSpPr>
          <p:cNvPr id="13" name="Rectangle 12">
            <a:extLst>
              <a:ext uri="{FF2B5EF4-FFF2-40B4-BE49-F238E27FC236}">
                <a16:creationId xmlns:a16="http://schemas.microsoft.com/office/drawing/2014/main" id="{DA053D69-C54A-418B-897A-91C9E433A5E9}"/>
              </a:ext>
            </a:extLst>
          </p:cNvPr>
          <p:cNvSpPr>
            <a:spLocks noGrp="1"/>
          </p:cNvSpPr>
          <p:nvPr/>
        </p:nvSpPr>
        <p:spPr>
          <a:xfrm>
            <a:off x="914400" y="3638550"/>
            <a:ext cx="2095500" cy="266700"/>
          </a:xfrm>
          <a:prstGeom prst="rect">
            <a:avLst/>
          </a:prstGeom>
          <a:noFill/>
          <a:ln w="0">
            <a:noFill/>
            <a:prstDash val="solid"/>
          </a:ln>
        </p:spPr>
        <p:txBody>
          <a:bodyPr anchor="ctr"/>
          <a:lstStyle/>
          <a:p>
            <a:pPr algn="l">
              <a:defRPr sz="1350" b="1">
                <a:solidFill>
                  <a:srgbClr val="16333E"/>
                </a:solidFill>
              </a:defRPr>
            </a:pPr>
            <a:r>
              <a:rPr sz="1350" b="1">
                <a:solidFill>
                  <a:srgbClr val="16333E"/>
                </a:solidFill>
              </a:rPr>
              <a:t>40+ States &amp; territories</a:t>
            </a:r>
          </a:p>
        </p:txBody>
      </p:sp>
      <p:sp>
        <p:nvSpPr>
          <p:cNvPr id="14" name="Rectangle 13">
            <a:extLst>
              <a:ext uri="{FF2B5EF4-FFF2-40B4-BE49-F238E27FC236}">
                <a16:creationId xmlns:a16="http://schemas.microsoft.com/office/drawing/2014/main" id="{C18A7692-8EEA-4E5B-80CC-2F6726B635C9}"/>
              </a:ext>
            </a:extLst>
          </p:cNvPr>
          <p:cNvSpPr>
            <a:spLocks noGrp="1"/>
          </p:cNvSpPr>
          <p:nvPr/>
        </p:nvSpPr>
        <p:spPr>
          <a:xfrm>
            <a:off x="914400" y="4000500"/>
            <a:ext cx="2095500" cy="990600"/>
          </a:xfrm>
          <a:prstGeom prst="rect">
            <a:avLst/>
          </a:prstGeom>
          <a:noFill/>
          <a:ln w="0">
            <a:noFill/>
            <a:prstDash val="solid"/>
          </a:ln>
        </p:spPr>
        <p:txBody>
          <a:bodyPr anchor="ctr"/>
          <a:lstStyle/>
          <a:p>
            <a:pPr algn="l">
              <a:defRPr sz="1200" b="0">
                <a:solidFill>
                  <a:srgbClr val="5B6E75"/>
                </a:solidFill>
              </a:defRPr>
            </a:pPr>
            <a:r>
              <a:rPr sz="1200" b="0">
                <a:solidFill>
                  <a:srgbClr val="5B6E75"/>
                </a:solidFill>
              </a:rPr>
              <a:t>Six sea turtle species • multilingual country coordinator model • long-standing SPAW support</a:t>
            </a:r>
          </a:p>
        </p:txBody>
      </p:sp>
      <p:sp>
        <p:nvSpPr>
          <p:cNvPr id="15" name="Rectangle: Rounded Corners 14">
            <a:extLst>
              <a:ext uri="{FF2B5EF4-FFF2-40B4-BE49-F238E27FC236}">
                <a16:creationId xmlns:a16="http://schemas.microsoft.com/office/drawing/2014/main" id="{083B007D-289D-4E1F-A820-45925BF64C5C}"/>
              </a:ext>
            </a:extLst>
          </p:cNvPr>
          <p:cNvSpPr>
            <a:spLocks noGrp="1"/>
          </p:cNvSpPr>
          <p:nvPr/>
        </p:nvSpPr>
        <p:spPr>
          <a:xfrm>
            <a:off x="4038600" y="2533650"/>
            <a:ext cx="609600" cy="609600"/>
          </a:xfrm>
          <a:prstGeom prst="roundRect">
            <a:avLst>
              <a:gd name="adj" fmla="val 12500"/>
            </a:avLst>
          </a:prstGeom>
          <a:solidFill>
            <a:srgbClr val="00A6A6"/>
          </a:solidFill>
          <a:ln w="0">
            <a:noFill/>
            <a:prstDash val="solid"/>
          </a:ln>
        </p:spPr>
        <p:txBody>
          <a:bodyPr/>
          <a:lstStyle/>
          <a:p>
            <a:endParaRPr lang="en-US"/>
          </a:p>
        </p:txBody>
      </p:sp>
      <p:sp>
        <p:nvSpPr>
          <p:cNvPr id="16" name="Rectangle 15">
            <a:extLst>
              <a:ext uri="{FF2B5EF4-FFF2-40B4-BE49-F238E27FC236}">
                <a16:creationId xmlns:a16="http://schemas.microsoft.com/office/drawing/2014/main" id="{DCFC3510-A517-4340-B9E9-0548DE2D7E20}"/>
              </a:ext>
            </a:extLst>
          </p:cNvPr>
          <p:cNvSpPr>
            <a:spLocks noGrp="1"/>
          </p:cNvSpPr>
          <p:nvPr/>
        </p:nvSpPr>
        <p:spPr>
          <a:xfrm>
            <a:off x="4038600" y="2533650"/>
            <a:ext cx="609600" cy="609600"/>
          </a:xfrm>
          <a:prstGeom prst="rect">
            <a:avLst/>
          </a:prstGeom>
          <a:noFill/>
          <a:ln w="0">
            <a:noFill/>
            <a:prstDash val="solid"/>
          </a:ln>
        </p:spPr>
        <p:txBody>
          <a:bodyPr anchor="ctr"/>
          <a:lstStyle/>
          <a:p>
            <a:pPr algn="ctr">
              <a:defRPr sz="1875" b="1">
                <a:solidFill>
                  <a:srgbClr val="FFFFFF"/>
                </a:solidFill>
              </a:defRPr>
            </a:pPr>
            <a:r>
              <a:rPr sz="1875" b="1">
                <a:solidFill>
                  <a:srgbClr val="FFFFFF"/>
                </a:solidFill>
              </a:rPr>
              <a:t>4.0</a:t>
            </a:r>
          </a:p>
        </p:txBody>
      </p:sp>
      <p:sp>
        <p:nvSpPr>
          <p:cNvPr id="17" name="Rectangle 16">
            <a:extLst>
              <a:ext uri="{FF2B5EF4-FFF2-40B4-BE49-F238E27FC236}">
                <a16:creationId xmlns:a16="http://schemas.microsoft.com/office/drawing/2014/main" id="{0E189AF8-D0B6-4B36-89CB-DD54CB0D30C5}"/>
              </a:ext>
            </a:extLst>
          </p:cNvPr>
          <p:cNvSpPr>
            <a:spLocks noGrp="1"/>
          </p:cNvSpPr>
          <p:nvPr/>
        </p:nvSpPr>
        <p:spPr>
          <a:xfrm>
            <a:off x="4857750" y="2669115"/>
            <a:ext cx="1809750" cy="266700"/>
          </a:xfrm>
          <a:prstGeom prst="rect">
            <a:avLst/>
          </a:prstGeom>
          <a:noFill/>
          <a:ln w="0">
            <a:noFill/>
            <a:prstDash val="solid"/>
          </a:ln>
        </p:spPr>
        <p:txBody>
          <a:bodyPr anchor="ctr"/>
          <a:lstStyle/>
          <a:p>
            <a:pPr algn="l">
              <a:defRPr sz="1650" b="1">
                <a:solidFill>
                  <a:srgbClr val="082B3A"/>
                </a:solidFill>
              </a:defRPr>
            </a:pPr>
            <a:r>
              <a:rPr sz="1650" b="1">
                <a:solidFill>
                  <a:srgbClr val="082B3A"/>
                </a:solidFill>
              </a:rPr>
              <a:t>CARIB-RAN</a:t>
            </a:r>
          </a:p>
        </p:txBody>
      </p:sp>
      <p:sp>
        <p:nvSpPr>
          <p:cNvPr id="18" name="Rectangle 17">
            <a:extLst>
              <a:ext uri="{FF2B5EF4-FFF2-40B4-BE49-F238E27FC236}">
                <a16:creationId xmlns:a16="http://schemas.microsoft.com/office/drawing/2014/main" id="{C9CDA5CD-99C9-435E-B164-789355815E2D}"/>
              </a:ext>
            </a:extLst>
          </p:cNvPr>
          <p:cNvSpPr>
            <a:spLocks noGrp="1"/>
          </p:cNvSpPr>
          <p:nvPr/>
        </p:nvSpPr>
        <p:spPr>
          <a:xfrm>
            <a:off x="6705600" y="2669115"/>
            <a:ext cx="857250" cy="247650"/>
          </a:xfrm>
          <a:prstGeom prst="rect">
            <a:avLst/>
          </a:prstGeom>
          <a:noFill/>
          <a:ln w="0">
            <a:noFill/>
            <a:prstDash val="solid"/>
          </a:ln>
        </p:spPr>
        <p:txBody>
          <a:bodyPr anchor="ctr"/>
          <a:lstStyle/>
          <a:p>
            <a:pPr algn="l">
              <a:defRPr sz="1125" b="1">
                <a:solidFill>
                  <a:srgbClr val="5B6E75"/>
                </a:solidFill>
              </a:defRPr>
            </a:pPr>
            <a:r>
              <a:rPr sz="1125" b="1">
                <a:solidFill>
                  <a:srgbClr val="5B6E75"/>
                </a:solidFill>
              </a:rPr>
              <a:t>FIU</a:t>
            </a:r>
          </a:p>
        </p:txBody>
      </p:sp>
      <p:sp>
        <p:nvSpPr>
          <p:cNvPr id="19" name="Rectangle 18">
            <a:extLst>
              <a:ext uri="{FF2B5EF4-FFF2-40B4-BE49-F238E27FC236}">
                <a16:creationId xmlns:a16="http://schemas.microsoft.com/office/drawing/2014/main" id="{A41B18D0-BCDD-41E1-8214-AB7D9692230C}"/>
              </a:ext>
            </a:extLst>
          </p:cNvPr>
          <p:cNvSpPr>
            <a:spLocks noGrp="1"/>
          </p:cNvSpPr>
          <p:nvPr/>
        </p:nvSpPr>
        <p:spPr>
          <a:xfrm>
            <a:off x="7715250" y="2535765"/>
            <a:ext cx="3333750" cy="495300"/>
          </a:xfrm>
          <a:prstGeom prst="rect">
            <a:avLst/>
          </a:prstGeom>
          <a:noFill/>
          <a:ln w="0">
            <a:noFill/>
            <a:prstDash val="solid"/>
          </a:ln>
        </p:spPr>
        <p:txBody>
          <a:bodyPr anchor="ctr"/>
          <a:lstStyle/>
          <a:p>
            <a:pPr algn="l">
              <a:defRPr sz="1200" b="0">
                <a:solidFill>
                  <a:srgbClr val="5B6E75"/>
                </a:solidFill>
              </a:defRPr>
            </a:pPr>
            <a:r>
              <a:rPr sz="1200" b="0">
                <a:solidFill>
                  <a:srgbClr val="5B6E75"/>
                </a:solidFill>
              </a:rPr>
              <a:t>Coordination + science-policy</a:t>
            </a:r>
          </a:p>
        </p:txBody>
      </p:sp>
      <p:sp>
        <p:nvSpPr>
          <p:cNvPr id="20" name="Rectangle 19">
            <a:extLst>
              <a:ext uri="{FF2B5EF4-FFF2-40B4-BE49-F238E27FC236}">
                <a16:creationId xmlns:a16="http://schemas.microsoft.com/office/drawing/2014/main" id="{933B040B-91C9-4046-9A5B-6C87A7100F24}"/>
              </a:ext>
            </a:extLst>
          </p:cNvPr>
          <p:cNvSpPr>
            <a:spLocks noGrp="1"/>
          </p:cNvSpPr>
          <p:nvPr/>
        </p:nvSpPr>
        <p:spPr>
          <a:xfrm>
            <a:off x="4038600" y="3276600"/>
            <a:ext cx="7010400" cy="9525"/>
          </a:xfrm>
          <a:prstGeom prst="rect">
            <a:avLst/>
          </a:prstGeom>
          <a:solidFill>
            <a:srgbClr val="DCE4E4"/>
          </a:solidFill>
          <a:ln w="0">
            <a:noFill/>
            <a:prstDash val="solid"/>
          </a:ln>
        </p:spPr>
        <p:txBody>
          <a:bodyPr/>
          <a:lstStyle/>
          <a:p>
            <a:endParaRPr lang="en-US"/>
          </a:p>
        </p:txBody>
      </p:sp>
      <p:sp>
        <p:nvSpPr>
          <p:cNvPr id="21" name="Rectangle: Rounded Corners 20">
            <a:extLst>
              <a:ext uri="{FF2B5EF4-FFF2-40B4-BE49-F238E27FC236}">
                <a16:creationId xmlns:a16="http://schemas.microsoft.com/office/drawing/2014/main" id="{FBFE72AC-FF0A-4416-B3F8-FCD2324BD6F0}"/>
              </a:ext>
            </a:extLst>
          </p:cNvPr>
          <p:cNvSpPr>
            <a:spLocks noGrp="1"/>
          </p:cNvSpPr>
          <p:nvPr/>
        </p:nvSpPr>
        <p:spPr>
          <a:xfrm>
            <a:off x="4038600" y="3429000"/>
            <a:ext cx="609600" cy="609600"/>
          </a:xfrm>
          <a:prstGeom prst="roundRect">
            <a:avLst>
              <a:gd name="adj" fmla="val 12500"/>
            </a:avLst>
          </a:prstGeom>
          <a:solidFill>
            <a:srgbClr val="00A6A6"/>
          </a:solidFill>
          <a:ln w="0">
            <a:noFill/>
            <a:prstDash val="solid"/>
          </a:ln>
        </p:spPr>
        <p:txBody>
          <a:bodyPr/>
          <a:lstStyle/>
          <a:p>
            <a:endParaRPr lang="en-US"/>
          </a:p>
        </p:txBody>
      </p:sp>
      <p:sp>
        <p:nvSpPr>
          <p:cNvPr id="22" name="Rectangle 21">
            <a:extLst>
              <a:ext uri="{FF2B5EF4-FFF2-40B4-BE49-F238E27FC236}">
                <a16:creationId xmlns:a16="http://schemas.microsoft.com/office/drawing/2014/main" id="{FC3EAA6E-65EB-46D5-9C4C-6CF729FF316C}"/>
              </a:ext>
            </a:extLst>
          </p:cNvPr>
          <p:cNvSpPr>
            <a:spLocks noGrp="1"/>
          </p:cNvSpPr>
          <p:nvPr/>
        </p:nvSpPr>
        <p:spPr>
          <a:xfrm>
            <a:off x="4038600" y="3429000"/>
            <a:ext cx="609600" cy="609600"/>
          </a:xfrm>
          <a:prstGeom prst="rect">
            <a:avLst/>
          </a:prstGeom>
          <a:noFill/>
          <a:ln w="0">
            <a:noFill/>
            <a:prstDash val="solid"/>
          </a:ln>
        </p:spPr>
        <p:txBody>
          <a:bodyPr anchor="ctr"/>
          <a:lstStyle/>
          <a:p>
            <a:pPr algn="ctr">
              <a:defRPr sz="1875" b="1">
                <a:solidFill>
                  <a:srgbClr val="FFFFFF"/>
                </a:solidFill>
              </a:defRPr>
            </a:pPr>
            <a:r>
              <a:rPr sz="1875" b="1">
                <a:solidFill>
                  <a:srgbClr val="FFFFFF"/>
                </a:solidFill>
              </a:rPr>
              <a:t>4.5</a:t>
            </a:r>
          </a:p>
        </p:txBody>
      </p:sp>
      <p:sp>
        <p:nvSpPr>
          <p:cNvPr id="23" name="Rectangle 22">
            <a:extLst>
              <a:ext uri="{FF2B5EF4-FFF2-40B4-BE49-F238E27FC236}">
                <a16:creationId xmlns:a16="http://schemas.microsoft.com/office/drawing/2014/main" id="{B8F84F31-7EAE-4DA4-BF20-470EA24042CE}"/>
              </a:ext>
            </a:extLst>
          </p:cNvPr>
          <p:cNvSpPr>
            <a:spLocks noGrp="1"/>
          </p:cNvSpPr>
          <p:nvPr/>
        </p:nvSpPr>
        <p:spPr>
          <a:xfrm>
            <a:off x="4857750" y="3564465"/>
            <a:ext cx="1809750" cy="266700"/>
          </a:xfrm>
          <a:prstGeom prst="rect">
            <a:avLst/>
          </a:prstGeom>
          <a:noFill/>
          <a:ln w="0">
            <a:noFill/>
            <a:prstDash val="solid"/>
          </a:ln>
        </p:spPr>
        <p:txBody>
          <a:bodyPr anchor="ctr"/>
          <a:lstStyle/>
          <a:p>
            <a:pPr algn="l">
              <a:defRPr sz="1650" b="1">
                <a:solidFill>
                  <a:srgbClr val="082B3A"/>
                </a:solidFill>
              </a:defRPr>
            </a:pPr>
            <a:r>
              <a:rPr sz="1650" b="1" dirty="0">
                <a:solidFill>
                  <a:srgbClr val="082B3A"/>
                </a:solidFill>
              </a:rPr>
              <a:t>CMMRAN</a:t>
            </a:r>
          </a:p>
        </p:txBody>
      </p:sp>
      <p:sp>
        <p:nvSpPr>
          <p:cNvPr id="24" name="Rectangle 23">
            <a:extLst>
              <a:ext uri="{FF2B5EF4-FFF2-40B4-BE49-F238E27FC236}">
                <a16:creationId xmlns:a16="http://schemas.microsoft.com/office/drawing/2014/main" id="{8D61B929-B090-4EF2-AE4F-65B1AA345C63}"/>
              </a:ext>
            </a:extLst>
          </p:cNvPr>
          <p:cNvSpPr>
            <a:spLocks noGrp="1"/>
          </p:cNvSpPr>
          <p:nvPr/>
        </p:nvSpPr>
        <p:spPr>
          <a:xfrm>
            <a:off x="6705600" y="3564465"/>
            <a:ext cx="857250" cy="247650"/>
          </a:xfrm>
          <a:prstGeom prst="rect">
            <a:avLst/>
          </a:prstGeom>
          <a:noFill/>
          <a:ln w="0">
            <a:noFill/>
            <a:prstDash val="solid"/>
          </a:ln>
        </p:spPr>
        <p:txBody>
          <a:bodyPr anchor="ctr"/>
          <a:lstStyle/>
          <a:p>
            <a:pPr algn="l">
              <a:defRPr sz="1125" b="1">
                <a:solidFill>
                  <a:srgbClr val="5B6E75"/>
                </a:solidFill>
              </a:defRPr>
            </a:pPr>
            <a:r>
              <a:rPr sz="1125" b="1" dirty="0">
                <a:solidFill>
                  <a:srgbClr val="5B6E75"/>
                </a:solidFill>
              </a:rPr>
              <a:t>CCS</a:t>
            </a:r>
          </a:p>
        </p:txBody>
      </p:sp>
      <p:sp>
        <p:nvSpPr>
          <p:cNvPr id="25" name="Rectangle 24">
            <a:extLst>
              <a:ext uri="{FF2B5EF4-FFF2-40B4-BE49-F238E27FC236}">
                <a16:creationId xmlns:a16="http://schemas.microsoft.com/office/drawing/2014/main" id="{72F6FEEC-7976-4512-AB2C-0D5B17118EDF}"/>
              </a:ext>
            </a:extLst>
          </p:cNvPr>
          <p:cNvSpPr>
            <a:spLocks noGrp="1"/>
          </p:cNvSpPr>
          <p:nvPr/>
        </p:nvSpPr>
        <p:spPr>
          <a:xfrm>
            <a:off x="7715250" y="3431115"/>
            <a:ext cx="3333750" cy="495300"/>
          </a:xfrm>
          <a:prstGeom prst="rect">
            <a:avLst/>
          </a:prstGeom>
          <a:noFill/>
          <a:ln w="0">
            <a:noFill/>
            <a:prstDash val="solid"/>
          </a:ln>
        </p:spPr>
        <p:txBody>
          <a:bodyPr anchor="ctr"/>
          <a:lstStyle/>
          <a:p>
            <a:pPr algn="l">
              <a:defRPr sz="1200" b="0">
                <a:solidFill>
                  <a:srgbClr val="5B6E75"/>
                </a:solidFill>
              </a:defRPr>
            </a:pPr>
            <a:r>
              <a:rPr sz="1200" b="0" dirty="0">
                <a:solidFill>
                  <a:srgbClr val="5B6E75"/>
                </a:solidFill>
              </a:rPr>
              <a:t>Governance + regional alignment</a:t>
            </a:r>
          </a:p>
        </p:txBody>
      </p:sp>
      <p:sp>
        <p:nvSpPr>
          <p:cNvPr id="26" name="Rectangle 25">
            <a:extLst>
              <a:ext uri="{FF2B5EF4-FFF2-40B4-BE49-F238E27FC236}">
                <a16:creationId xmlns:a16="http://schemas.microsoft.com/office/drawing/2014/main" id="{472848FF-14DA-4893-BDF3-D8A1E6644A42}"/>
              </a:ext>
            </a:extLst>
          </p:cNvPr>
          <p:cNvSpPr>
            <a:spLocks noGrp="1"/>
          </p:cNvSpPr>
          <p:nvPr/>
        </p:nvSpPr>
        <p:spPr>
          <a:xfrm>
            <a:off x="4038600" y="4171950"/>
            <a:ext cx="7010400" cy="9525"/>
          </a:xfrm>
          <a:prstGeom prst="rect">
            <a:avLst/>
          </a:prstGeom>
          <a:solidFill>
            <a:srgbClr val="DCE4E4"/>
          </a:solidFill>
          <a:ln w="0">
            <a:noFill/>
            <a:prstDash val="solid"/>
          </a:ln>
        </p:spPr>
        <p:txBody>
          <a:bodyPr/>
          <a:lstStyle/>
          <a:p>
            <a:endParaRPr lang="en-US"/>
          </a:p>
        </p:txBody>
      </p:sp>
      <p:sp>
        <p:nvSpPr>
          <p:cNvPr id="27" name="Rectangle: Rounded Corners 26">
            <a:extLst>
              <a:ext uri="{FF2B5EF4-FFF2-40B4-BE49-F238E27FC236}">
                <a16:creationId xmlns:a16="http://schemas.microsoft.com/office/drawing/2014/main" id="{F2F3124D-E545-48AB-9F34-681AE6E3E7C8}"/>
              </a:ext>
            </a:extLst>
          </p:cNvPr>
          <p:cNvSpPr>
            <a:spLocks noGrp="1"/>
          </p:cNvSpPr>
          <p:nvPr/>
        </p:nvSpPr>
        <p:spPr>
          <a:xfrm>
            <a:off x="4038600" y="4324350"/>
            <a:ext cx="609600" cy="609600"/>
          </a:xfrm>
          <a:prstGeom prst="roundRect">
            <a:avLst>
              <a:gd name="adj" fmla="val 12500"/>
            </a:avLst>
          </a:prstGeom>
          <a:solidFill>
            <a:srgbClr val="F4B942"/>
          </a:solidFill>
          <a:ln w="0">
            <a:noFill/>
            <a:prstDash val="solid"/>
          </a:ln>
        </p:spPr>
        <p:txBody>
          <a:bodyPr/>
          <a:lstStyle/>
          <a:p>
            <a:endParaRPr lang="en-US"/>
          </a:p>
        </p:txBody>
      </p:sp>
      <p:sp>
        <p:nvSpPr>
          <p:cNvPr id="28" name="Rectangle 27">
            <a:extLst>
              <a:ext uri="{FF2B5EF4-FFF2-40B4-BE49-F238E27FC236}">
                <a16:creationId xmlns:a16="http://schemas.microsoft.com/office/drawing/2014/main" id="{F1AC68EA-05AF-43DE-A31B-19EB94606B9E}"/>
              </a:ext>
            </a:extLst>
          </p:cNvPr>
          <p:cNvSpPr>
            <a:spLocks noGrp="1"/>
          </p:cNvSpPr>
          <p:nvPr/>
        </p:nvSpPr>
        <p:spPr>
          <a:xfrm>
            <a:off x="4038600" y="4324350"/>
            <a:ext cx="609600" cy="609600"/>
          </a:xfrm>
          <a:prstGeom prst="rect">
            <a:avLst/>
          </a:prstGeom>
          <a:noFill/>
          <a:ln w="0">
            <a:noFill/>
            <a:prstDash val="solid"/>
          </a:ln>
        </p:spPr>
        <p:txBody>
          <a:bodyPr anchor="ctr"/>
          <a:lstStyle/>
          <a:p>
            <a:pPr algn="ctr">
              <a:defRPr sz="1875" b="1">
                <a:solidFill>
                  <a:srgbClr val="FFFFFF"/>
                </a:solidFill>
              </a:defRPr>
            </a:pPr>
            <a:r>
              <a:rPr sz="1875" b="1">
                <a:solidFill>
                  <a:srgbClr val="FFFFFF"/>
                </a:solidFill>
              </a:rPr>
              <a:t>2.5</a:t>
            </a:r>
          </a:p>
        </p:txBody>
      </p:sp>
      <p:sp>
        <p:nvSpPr>
          <p:cNvPr id="29" name="Rectangle 28">
            <a:extLst>
              <a:ext uri="{FF2B5EF4-FFF2-40B4-BE49-F238E27FC236}">
                <a16:creationId xmlns:a16="http://schemas.microsoft.com/office/drawing/2014/main" id="{CD29E5A0-449B-450E-9497-0E0456FCC39C}"/>
              </a:ext>
            </a:extLst>
          </p:cNvPr>
          <p:cNvSpPr>
            <a:spLocks noGrp="1"/>
          </p:cNvSpPr>
          <p:nvPr/>
        </p:nvSpPr>
        <p:spPr>
          <a:xfrm>
            <a:off x="4857750" y="4459815"/>
            <a:ext cx="1809750" cy="266700"/>
          </a:xfrm>
          <a:prstGeom prst="rect">
            <a:avLst/>
          </a:prstGeom>
          <a:noFill/>
          <a:ln w="0">
            <a:noFill/>
            <a:prstDash val="solid"/>
          </a:ln>
        </p:spPr>
        <p:txBody>
          <a:bodyPr anchor="ctr"/>
          <a:lstStyle/>
          <a:p>
            <a:pPr algn="l">
              <a:defRPr sz="1650" b="1">
                <a:solidFill>
                  <a:srgbClr val="082B3A"/>
                </a:solidFill>
              </a:defRPr>
            </a:pPr>
            <a:r>
              <a:rPr sz="1650" b="1">
                <a:solidFill>
                  <a:srgbClr val="082B3A"/>
                </a:solidFill>
              </a:rPr>
              <a:t>PICMMY</a:t>
            </a:r>
          </a:p>
        </p:txBody>
      </p:sp>
      <p:sp>
        <p:nvSpPr>
          <p:cNvPr id="30" name="Rectangle 29">
            <a:extLst>
              <a:ext uri="{FF2B5EF4-FFF2-40B4-BE49-F238E27FC236}">
                <a16:creationId xmlns:a16="http://schemas.microsoft.com/office/drawing/2014/main" id="{BA5A8541-FA5E-4AB4-8A9E-AD1A6E43A9C6}"/>
              </a:ext>
            </a:extLst>
          </p:cNvPr>
          <p:cNvSpPr>
            <a:spLocks noGrp="1"/>
          </p:cNvSpPr>
          <p:nvPr/>
        </p:nvSpPr>
        <p:spPr>
          <a:xfrm>
            <a:off x="6705600" y="4459815"/>
            <a:ext cx="857250" cy="247650"/>
          </a:xfrm>
          <a:prstGeom prst="rect">
            <a:avLst/>
          </a:prstGeom>
          <a:noFill/>
          <a:ln w="0">
            <a:noFill/>
            <a:prstDash val="solid"/>
          </a:ln>
        </p:spPr>
        <p:txBody>
          <a:bodyPr anchor="ctr"/>
          <a:lstStyle/>
          <a:p>
            <a:pPr algn="l">
              <a:defRPr sz="1125" b="1">
                <a:solidFill>
                  <a:srgbClr val="5B6E75"/>
                </a:solidFill>
              </a:defRPr>
            </a:pPr>
            <a:r>
              <a:rPr sz="1125" b="1">
                <a:solidFill>
                  <a:srgbClr val="5B6E75"/>
                </a:solidFill>
              </a:rPr>
              <a:t>UADY</a:t>
            </a:r>
          </a:p>
        </p:txBody>
      </p:sp>
      <p:sp>
        <p:nvSpPr>
          <p:cNvPr id="31" name="Rectangle 30">
            <a:extLst>
              <a:ext uri="{FF2B5EF4-FFF2-40B4-BE49-F238E27FC236}">
                <a16:creationId xmlns:a16="http://schemas.microsoft.com/office/drawing/2014/main" id="{C6590BE7-4397-480E-840C-001C2AA820A9}"/>
              </a:ext>
            </a:extLst>
          </p:cNvPr>
          <p:cNvSpPr>
            <a:spLocks noGrp="1"/>
          </p:cNvSpPr>
          <p:nvPr/>
        </p:nvSpPr>
        <p:spPr>
          <a:xfrm>
            <a:off x="7715250" y="4326465"/>
            <a:ext cx="3333750" cy="495300"/>
          </a:xfrm>
          <a:prstGeom prst="rect">
            <a:avLst/>
          </a:prstGeom>
          <a:noFill/>
          <a:ln w="0">
            <a:noFill/>
            <a:prstDash val="solid"/>
          </a:ln>
        </p:spPr>
        <p:txBody>
          <a:bodyPr anchor="ctr"/>
          <a:lstStyle/>
          <a:p>
            <a:pPr algn="l">
              <a:defRPr sz="1200" b="0">
                <a:solidFill>
                  <a:srgbClr val="5B6E75"/>
                </a:solidFill>
              </a:defRPr>
            </a:pPr>
            <a:r>
              <a:rPr sz="1200" b="0">
                <a:solidFill>
                  <a:srgbClr val="5B6E75"/>
                </a:solidFill>
              </a:rPr>
              <a:t>Strong local expertise; limited regional scope</a:t>
            </a:r>
          </a:p>
        </p:txBody>
      </p:sp>
      <p:sp>
        <p:nvSpPr>
          <p:cNvPr id="32" name="Rectangle: Rounded Corners 31">
            <a:extLst>
              <a:ext uri="{FF2B5EF4-FFF2-40B4-BE49-F238E27FC236}">
                <a16:creationId xmlns:a16="http://schemas.microsoft.com/office/drawing/2014/main" id="{D6BE30F6-16ED-4E34-A10B-7B44A3655C30}"/>
              </a:ext>
            </a:extLst>
          </p:cNvPr>
          <p:cNvSpPr>
            <a:spLocks noGrp="1"/>
          </p:cNvSpPr>
          <p:nvPr/>
        </p:nvSpPr>
        <p:spPr>
          <a:xfrm>
            <a:off x="685800" y="5753100"/>
            <a:ext cx="10820400" cy="514350"/>
          </a:xfrm>
          <a:prstGeom prst="roundRect">
            <a:avLst>
              <a:gd name="adj" fmla="val 14815"/>
            </a:avLst>
          </a:prstGeom>
          <a:solidFill>
            <a:srgbClr val="082B3A"/>
          </a:solidFill>
          <a:ln w="0">
            <a:noFill/>
            <a:prstDash val="solid"/>
          </a:ln>
        </p:spPr>
        <p:txBody>
          <a:bodyPr/>
          <a:lstStyle/>
          <a:p>
            <a:endParaRPr lang="en-US"/>
          </a:p>
        </p:txBody>
      </p:sp>
      <p:sp>
        <p:nvSpPr>
          <p:cNvPr id="33" name="Rectangle 32">
            <a:extLst>
              <a:ext uri="{FF2B5EF4-FFF2-40B4-BE49-F238E27FC236}">
                <a16:creationId xmlns:a16="http://schemas.microsoft.com/office/drawing/2014/main" id="{9F7EE680-2D32-4CEF-BBFE-5D9C6BF9333B}"/>
              </a:ext>
            </a:extLst>
          </p:cNvPr>
          <p:cNvSpPr>
            <a:spLocks noGrp="1"/>
          </p:cNvSpPr>
          <p:nvPr/>
        </p:nvSpPr>
        <p:spPr>
          <a:xfrm>
            <a:off x="914400" y="5753100"/>
            <a:ext cx="1352550" cy="514350"/>
          </a:xfrm>
          <a:prstGeom prst="rect">
            <a:avLst/>
          </a:prstGeom>
          <a:noFill/>
          <a:ln w="0">
            <a:noFill/>
            <a:prstDash val="solid"/>
          </a:ln>
        </p:spPr>
        <p:txBody>
          <a:bodyPr anchor="ctr"/>
          <a:lstStyle/>
          <a:p>
            <a:pPr algn="l">
              <a:defRPr sz="1275" b="1">
                <a:solidFill>
                  <a:srgbClr val="B5D334"/>
                </a:solidFill>
              </a:defRPr>
            </a:pPr>
            <a:r>
              <a:rPr sz="1275" b="1">
                <a:solidFill>
                  <a:srgbClr val="B5D334"/>
                </a:solidFill>
              </a:rPr>
              <a:t>Core finding</a:t>
            </a:r>
          </a:p>
        </p:txBody>
      </p:sp>
      <p:sp>
        <p:nvSpPr>
          <p:cNvPr id="34" name="Rectangle 33">
            <a:extLst>
              <a:ext uri="{FF2B5EF4-FFF2-40B4-BE49-F238E27FC236}">
                <a16:creationId xmlns:a16="http://schemas.microsoft.com/office/drawing/2014/main" id="{39F752B2-79FA-47D7-8119-6DB2054CEAB0}"/>
              </a:ext>
            </a:extLst>
          </p:cNvPr>
          <p:cNvSpPr>
            <a:spLocks noGrp="1"/>
          </p:cNvSpPr>
          <p:nvPr/>
        </p:nvSpPr>
        <p:spPr>
          <a:xfrm>
            <a:off x="2324100" y="5753100"/>
            <a:ext cx="8858250" cy="514350"/>
          </a:xfrm>
          <a:prstGeom prst="rect">
            <a:avLst/>
          </a:prstGeom>
          <a:noFill/>
          <a:ln w="0">
            <a:noFill/>
            <a:prstDash val="solid"/>
          </a:ln>
        </p:spPr>
        <p:txBody>
          <a:bodyPr anchor="ctr"/>
          <a:lstStyle/>
          <a:p>
            <a:pPr algn="l">
              <a:defRPr sz="1500" b="1">
                <a:solidFill>
                  <a:srgbClr val="FFFFFF"/>
                </a:solidFill>
              </a:defRPr>
            </a:pPr>
            <a:r>
              <a:rPr sz="1500" b="1">
                <a:solidFill>
                  <a:srgbClr val="FFFFFF"/>
                </a:solidFill>
              </a:rPr>
              <a:t>Recognition is straightforward for WIDECAST; marine mammal selection requires a structured dialogue.</a:t>
            </a:r>
          </a:p>
        </p:txBody>
      </p:sp>
      <p:sp>
        <p:nvSpPr>
          <p:cNvPr id="35" name="Rectangle 34">
            <a:extLst>
              <a:ext uri="{FF2B5EF4-FFF2-40B4-BE49-F238E27FC236}">
                <a16:creationId xmlns:a16="http://schemas.microsoft.com/office/drawing/2014/main" id="{6BD1C802-53B3-4EE7-9B81-C55515946264}"/>
              </a:ext>
            </a:extLst>
          </p:cNvPr>
          <p:cNvSpPr>
            <a:spLocks noGrp="1"/>
          </p:cNvSpPr>
          <p:nvPr/>
        </p:nvSpPr>
        <p:spPr>
          <a:xfrm>
            <a:off x="685800" y="6496050"/>
            <a:ext cx="8572500" cy="171450"/>
          </a:xfrm>
          <a:prstGeom prst="rect">
            <a:avLst/>
          </a:prstGeom>
          <a:noFill/>
          <a:ln w="0">
            <a:noFill/>
            <a:prstDash val="solid"/>
          </a:ln>
        </p:spPr>
        <p:txBody>
          <a:bodyPr anchor="ctr"/>
          <a:lstStyle/>
          <a:p>
            <a:pPr algn="l">
              <a:defRPr sz="825" b="0">
                <a:solidFill>
                  <a:srgbClr val="5B6E75"/>
                </a:solidFill>
              </a:defRPr>
            </a:pPr>
            <a:r>
              <a:rPr sz="825" b="0">
                <a:solidFill>
                  <a:srgbClr val="5B6E75"/>
                </a:solidFill>
              </a:rPr>
              <a:t>Source: Application evaluations submitted by Contracting Parties</a:t>
            </a:r>
          </a:p>
        </p:txBody>
      </p:sp>
      <p:sp>
        <p:nvSpPr>
          <p:cNvPr id="36" name="Rectangle 35">
            <a:extLst>
              <a:ext uri="{FF2B5EF4-FFF2-40B4-BE49-F238E27FC236}">
                <a16:creationId xmlns:a16="http://schemas.microsoft.com/office/drawing/2014/main" id="{978A125D-72AF-4317-A935-5E86111F9546}"/>
              </a:ext>
            </a:extLst>
          </p:cNvPr>
          <p:cNvSpPr>
            <a:spLocks noGrp="1"/>
          </p:cNvSpPr>
          <p:nvPr/>
        </p:nvSpPr>
        <p:spPr>
          <a:xfrm>
            <a:off x="11049000" y="6496050"/>
            <a:ext cx="457200" cy="171450"/>
          </a:xfrm>
          <a:prstGeom prst="rect">
            <a:avLst/>
          </a:prstGeom>
          <a:noFill/>
          <a:ln w="0">
            <a:noFill/>
            <a:prstDash val="solid"/>
          </a:ln>
        </p:spPr>
        <p:txBody>
          <a:bodyPr anchor="ctr"/>
          <a:lstStyle/>
          <a:p>
            <a:pPr algn="r">
              <a:defRPr sz="825" b="1">
                <a:solidFill>
                  <a:srgbClr val="5B6E75"/>
                </a:solidFill>
              </a:defRPr>
            </a:pPr>
            <a:r>
              <a:rPr sz="825" b="1">
                <a:solidFill>
                  <a:srgbClr val="5B6E75"/>
                </a:solidFill>
              </a:rPr>
              <a:t>1</a:t>
            </a:r>
          </a:p>
        </p:txBody>
      </p:sp>
    </p:spTree>
    <p:extLst>
      <p:ext uri="{BB962C8B-B14F-4D97-AF65-F5344CB8AC3E}">
        <p14:creationId xmlns:p14="http://schemas.microsoft.com/office/powerpoint/2010/main" val="1109647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F564D69B-3227-4A27-923F-573609648AFB}"/>
              </a:ext>
            </a:extLst>
          </p:cNvPr>
          <p:cNvSpPr>
            <a:spLocks noGrp="1"/>
          </p:cNvSpPr>
          <p:nvPr/>
        </p:nvSpPr>
        <p:spPr>
          <a:xfrm>
            <a:off x="685800" y="342900"/>
            <a:ext cx="6667500" cy="228600"/>
          </a:xfrm>
          <a:prstGeom prst="rect">
            <a:avLst/>
          </a:prstGeom>
          <a:noFill/>
          <a:ln w="0">
            <a:noFill/>
            <a:prstDash val="solid"/>
          </a:ln>
        </p:spPr>
        <p:txBody>
          <a:bodyPr anchor="ctr"/>
          <a:lstStyle/>
          <a:p>
            <a:pPr algn="l">
              <a:defRPr sz="975" b="1">
                <a:solidFill>
                  <a:srgbClr val="00A6A6"/>
                </a:solidFill>
              </a:defRPr>
            </a:pPr>
            <a:r>
              <a:rPr sz="975" b="1" dirty="0">
                <a:solidFill>
                  <a:srgbClr val="00A6A6"/>
                </a:solidFill>
              </a:rPr>
              <a:t>SPAW • REGIONAL ACTIVITY NETWORKS   |   0</a:t>
            </a:r>
            <a:r>
              <a:rPr lang="es-419" sz="975" b="1" dirty="0">
                <a:solidFill>
                  <a:srgbClr val="00A6A6"/>
                </a:solidFill>
              </a:rPr>
              <a:t>3</a:t>
            </a:r>
            <a:endParaRPr sz="975" b="1" dirty="0">
              <a:solidFill>
                <a:srgbClr val="00A6A6"/>
              </a:solidFill>
            </a:endParaRPr>
          </a:p>
        </p:txBody>
      </p:sp>
      <p:sp>
        <p:nvSpPr>
          <p:cNvPr id="2" name="Rectangle 1">
            <a:extLst>
              <a:ext uri="{FF2B5EF4-FFF2-40B4-BE49-F238E27FC236}">
                <a16:creationId xmlns:a16="http://schemas.microsoft.com/office/drawing/2014/main" id="{8D213021-634C-4FEE-8941-D618FCB69A0A}"/>
              </a:ext>
            </a:extLst>
          </p:cNvPr>
          <p:cNvSpPr>
            <a:spLocks noGrp="1"/>
          </p:cNvSpPr>
          <p:nvPr/>
        </p:nvSpPr>
        <p:spPr>
          <a:xfrm>
            <a:off x="685800" y="685800"/>
            <a:ext cx="10820400" cy="552450"/>
          </a:xfrm>
          <a:prstGeom prst="rect">
            <a:avLst/>
          </a:prstGeom>
          <a:noFill/>
          <a:ln w="0">
            <a:noFill/>
            <a:prstDash val="solid"/>
          </a:ln>
        </p:spPr>
        <p:txBody>
          <a:bodyPr anchor="ctr"/>
          <a:lstStyle/>
          <a:p>
            <a:pPr algn="l">
              <a:defRPr sz="2850" b="1">
                <a:solidFill>
                  <a:srgbClr val="082B3A"/>
                </a:solidFill>
              </a:defRPr>
            </a:pPr>
            <a:r>
              <a:rPr sz="2850" b="1">
                <a:solidFill>
                  <a:srgbClr val="082B3A"/>
                </a:solidFill>
              </a:rPr>
              <a:t>CMMRAN leads; sustainability remains the shared weakness</a:t>
            </a:r>
          </a:p>
        </p:txBody>
      </p:sp>
      <p:sp>
        <p:nvSpPr>
          <p:cNvPr id="3" name="Rectangle 2">
            <a:extLst>
              <a:ext uri="{FF2B5EF4-FFF2-40B4-BE49-F238E27FC236}">
                <a16:creationId xmlns:a16="http://schemas.microsoft.com/office/drawing/2014/main" id="{49B654A1-0878-4457-8831-0FC11E140E59}"/>
              </a:ext>
            </a:extLst>
          </p:cNvPr>
          <p:cNvSpPr>
            <a:spLocks noGrp="1"/>
          </p:cNvSpPr>
          <p:nvPr/>
        </p:nvSpPr>
        <p:spPr>
          <a:xfrm>
            <a:off x="685800" y="1257300"/>
            <a:ext cx="10820400" cy="342900"/>
          </a:xfrm>
          <a:prstGeom prst="rect">
            <a:avLst/>
          </a:prstGeom>
          <a:noFill/>
          <a:ln w="0">
            <a:noFill/>
            <a:prstDash val="solid"/>
          </a:ln>
        </p:spPr>
        <p:txBody>
          <a:bodyPr anchor="ctr"/>
          <a:lstStyle/>
          <a:p>
            <a:pPr algn="l">
              <a:defRPr sz="1350" b="0">
                <a:solidFill>
                  <a:srgbClr val="5B6E75"/>
                </a:solidFill>
              </a:defRPr>
            </a:pPr>
            <a:r>
              <a:rPr sz="1350" b="0">
                <a:solidFill>
                  <a:srgbClr val="5B6E75"/>
                </a:solidFill>
              </a:rPr>
              <a:t>Average scores by assessment category (out of 5).</a:t>
            </a:r>
          </a:p>
        </p:txBody>
      </p:sp>
      <p:sp>
        <p:nvSpPr>
          <p:cNvPr id="4" name="Rectangle 3">
            <a:extLst>
              <a:ext uri="{FF2B5EF4-FFF2-40B4-BE49-F238E27FC236}">
                <a16:creationId xmlns:a16="http://schemas.microsoft.com/office/drawing/2014/main" id="{AF28FB8C-E54A-44EE-A390-D4F11856B656}"/>
              </a:ext>
            </a:extLst>
          </p:cNvPr>
          <p:cNvSpPr>
            <a:spLocks noGrp="1"/>
          </p:cNvSpPr>
          <p:nvPr/>
        </p:nvSpPr>
        <p:spPr>
          <a:xfrm>
            <a:off x="685800" y="1657350"/>
            <a:ext cx="10820400" cy="38100"/>
          </a:xfrm>
          <a:prstGeom prst="rect">
            <a:avLst/>
          </a:prstGeom>
          <a:solidFill>
            <a:srgbClr val="00A6A6"/>
          </a:solidFill>
          <a:ln w="0">
            <a:noFill/>
            <a:prstDash val="solid"/>
          </a:ln>
        </p:spPr>
        <p:txBody>
          <a:bodyPr/>
          <a:lstStyle/>
          <a:p>
            <a:endParaRPr lang="en-US"/>
          </a:p>
        </p:txBody>
      </p:sp>
      <p:sp>
        <p:nvSpPr>
          <p:cNvPr id="5" name="Rectangle 4">
            <a:extLst>
              <a:ext uri="{FF2B5EF4-FFF2-40B4-BE49-F238E27FC236}">
                <a16:creationId xmlns:a16="http://schemas.microsoft.com/office/drawing/2014/main" id="{C09F6E3F-0253-4653-BA1E-A7515C686E0A}"/>
              </a:ext>
            </a:extLst>
          </p:cNvPr>
          <p:cNvSpPr>
            <a:spLocks noGrp="1"/>
          </p:cNvSpPr>
          <p:nvPr/>
        </p:nvSpPr>
        <p:spPr>
          <a:xfrm>
            <a:off x="685800" y="2057400"/>
            <a:ext cx="400050" cy="190500"/>
          </a:xfrm>
          <a:prstGeom prst="rect">
            <a:avLst/>
          </a:prstGeom>
          <a:noFill/>
          <a:ln w="0">
            <a:noFill/>
            <a:prstDash val="solid"/>
          </a:ln>
        </p:spPr>
        <p:txBody>
          <a:bodyPr anchor="ctr"/>
          <a:lstStyle/>
          <a:p>
            <a:pPr algn="r">
              <a:defRPr sz="900" b="1">
                <a:solidFill>
                  <a:srgbClr val="5B6E75"/>
                </a:solidFill>
              </a:defRPr>
            </a:pPr>
            <a:r>
              <a:rPr sz="900" b="1">
                <a:solidFill>
                  <a:srgbClr val="5B6E75"/>
                </a:solidFill>
              </a:rPr>
              <a:t>5.0</a:t>
            </a:r>
          </a:p>
        </p:txBody>
      </p:sp>
      <p:sp>
        <p:nvSpPr>
          <p:cNvPr id="6" name="Rectangle 5">
            <a:extLst>
              <a:ext uri="{FF2B5EF4-FFF2-40B4-BE49-F238E27FC236}">
                <a16:creationId xmlns:a16="http://schemas.microsoft.com/office/drawing/2014/main" id="{76DF41CC-6569-4BF2-B148-6D665752BC74}"/>
              </a:ext>
            </a:extLst>
          </p:cNvPr>
          <p:cNvSpPr>
            <a:spLocks noGrp="1"/>
          </p:cNvSpPr>
          <p:nvPr/>
        </p:nvSpPr>
        <p:spPr>
          <a:xfrm>
            <a:off x="685800" y="5143500"/>
            <a:ext cx="400050" cy="190500"/>
          </a:xfrm>
          <a:prstGeom prst="rect">
            <a:avLst/>
          </a:prstGeom>
          <a:noFill/>
          <a:ln w="0">
            <a:noFill/>
            <a:prstDash val="solid"/>
          </a:ln>
        </p:spPr>
        <p:txBody>
          <a:bodyPr anchor="ctr"/>
          <a:lstStyle/>
          <a:p>
            <a:pPr algn="r">
              <a:defRPr sz="900" b="1">
                <a:solidFill>
                  <a:srgbClr val="5B6E75"/>
                </a:solidFill>
              </a:defRPr>
            </a:pPr>
            <a:r>
              <a:rPr sz="900" b="1">
                <a:solidFill>
                  <a:srgbClr val="5B6E75"/>
                </a:solidFill>
              </a:rPr>
              <a:t>0</a:t>
            </a:r>
          </a:p>
        </p:txBody>
      </p:sp>
      <p:sp>
        <p:nvSpPr>
          <p:cNvPr id="7" name="Rectangle 6">
            <a:extLst>
              <a:ext uri="{FF2B5EF4-FFF2-40B4-BE49-F238E27FC236}">
                <a16:creationId xmlns:a16="http://schemas.microsoft.com/office/drawing/2014/main" id="{D42CA8F9-125B-4837-A3EB-96071767BEEC}"/>
              </a:ext>
            </a:extLst>
          </p:cNvPr>
          <p:cNvSpPr>
            <a:spLocks noGrp="1"/>
          </p:cNvSpPr>
          <p:nvPr/>
        </p:nvSpPr>
        <p:spPr>
          <a:xfrm>
            <a:off x="1200150" y="5219700"/>
            <a:ext cx="6667500" cy="9525"/>
          </a:xfrm>
          <a:prstGeom prst="rect">
            <a:avLst/>
          </a:prstGeom>
          <a:solidFill>
            <a:srgbClr val="AAB9BC"/>
          </a:solidFill>
          <a:ln w="0">
            <a:noFill/>
            <a:prstDash val="solid"/>
          </a:ln>
        </p:spPr>
        <p:txBody>
          <a:bodyPr/>
          <a:lstStyle/>
          <a:p>
            <a:endParaRPr lang="en-US"/>
          </a:p>
        </p:txBody>
      </p:sp>
      <p:sp>
        <p:nvSpPr>
          <p:cNvPr id="8" name="Rectangle 7">
            <a:extLst>
              <a:ext uri="{FF2B5EF4-FFF2-40B4-BE49-F238E27FC236}">
                <a16:creationId xmlns:a16="http://schemas.microsoft.com/office/drawing/2014/main" id="{FCBE69DB-8B8B-4639-9077-A4F1F2149ED4}"/>
              </a:ext>
            </a:extLst>
          </p:cNvPr>
          <p:cNvSpPr>
            <a:spLocks noGrp="1"/>
          </p:cNvSpPr>
          <p:nvPr/>
        </p:nvSpPr>
        <p:spPr>
          <a:xfrm>
            <a:off x="1200150" y="4610100"/>
            <a:ext cx="6667500" cy="9525"/>
          </a:xfrm>
          <a:prstGeom prst="rect">
            <a:avLst/>
          </a:prstGeom>
          <a:solidFill>
            <a:srgbClr val="E4EAEA"/>
          </a:solidFill>
          <a:ln w="0">
            <a:noFill/>
            <a:prstDash val="solid"/>
          </a:ln>
        </p:spPr>
        <p:txBody>
          <a:bodyPr/>
          <a:lstStyle/>
          <a:p>
            <a:endParaRPr lang="en-US"/>
          </a:p>
        </p:txBody>
      </p:sp>
      <p:sp>
        <p:nvSpPr>
          <p:cNvPr id="9" name="Rectangle 8">
            <a:extLst>
              <a:ext uri="{FF2B5EF4-FFF2-40B4-BE49-F238E27FC236}">
                <a16:creationId xmlns:a16="http://schemas.microsoft.com/office/drawing/2014/main" id="{FB4AAA6E-424F-4797-9266-4381CCA76298}"/>
              </a:ext>
            </a:extLst>
          </p:cNvPr>
          <p:cNvSpPr>
            <a:spLocks noGrp="1"/>
          </p:cNvSpPr>
          <p:nvPr/>
        </p:nvSpPr>
        <p:spPr>
          <a:xfrm>
            <a:off x="1200150" y="4000500"/>
            <a:ext cx="6667500" cy="9525"/>
          </a:xfrm>
          <a:prstGeom prst="rect">
            <a:avLst/>
          </a:prstGeom>
          <a:solidFill>
            <a:srgbClr val="E4EAEA"/>
          </a:solidFill>
          <a:ln w="0">
            <a:noFill/>
            <a:prstDash val="solid"/>
          </a:ln>
        </p:spPr>
        <p:txBody>
          <a:bodyPr/>
          <a:lstStyle/>
          <a:p>
            <a:endParaRPr lang="en-US"/>
          </a:p>
        </p:txBody>
      </p:sp>
      <p:sp>
        <p:nvSpPr>
          <p:cNvPr id="10" name="Rectangle 9">
            <a:extLst>
              <a:ext uri="{FF2B5EF4-FFF2-40B4-BE49-F238E27FC236}">
                <a16:creationId xmlns:a16="http://schemas.microsoft.com/office/drawing/2014/main" id="{59DC1C00-4275-463D-83E2-1C138DCD2E63}"/>
              </a:ext>
            </a:extLst>
          </p:cNvPr>
          <p:cNvSpPr>
            <a:spLocks noGrp="1"/>
          </p:cNvSpPr>
          <p:nvPr/>
        </p:nvSpPr>
        <p:spPr>
          <a:xfrm>
            <a:off x="1200150" y="3390900"/>
            <a:ext cx="6667500" cy="9525"/>
          </a:xfrm>
          <a:prstGeom prst="rect">
            <a:avLst/>
          </a:prstGeom>
          <a:solidFill>
            <a:srgbClr val="E4EAEA"/>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2013B67E-B94A-4535-961D-EF07FE233EC9}"/>
              </a:ext>
            </a:extLst>
          </p:cNvPr>
          <p:cNvSpPr>
            <a:spLocks noGrp="1"/>
          </p:cNvSpPr>
          <p:nvPr/>
        </p:nvSpPr>
        <p:spPr>
          <a:xfrm>
            <a:off x="1200150" y="2781300"/>
            <a:ext cx="6667500" cy="9525"/>
          </a:xfrm>
          <a:prstGeom prst="rect">
            <a:avLst/>
          </a:prstGeom>
          <a:solidFill>
            <a:srgbClr val="E4EAEA"/>
          </a:solidFill>
          <a:ln w="0">
            <a:noFill/>
            <a:prstDash val="solid"/>
          </a:ln>
        </p:spPr>
        <p:txBody>
          <a:bodyPr/>
          <a:lstStyle/>
          <a:p>
            <a:endParaRPr lang="en-US"/>
          </a:p>
        </p:txBody>
      </p:sp>
      <p:sp>
        <p:nvSpPr>
          <p:cNvPr id="12" name="Rectangle 11">
            <a:extLst>
              <a:ext uri="{FF2B5EF4-FFF2-40B4-BE49-F238E27FC236}">
                <a16:creationId xmlns:a16="http://schemas.microsoft.com/office/drawing/2014/main" id="{0E5920CA-0801-4318-9E9F-E2595193A980}"/>
              </a:ext>
            </a:extLst>
          </p:cNvPr>
          <p:cNvSpPr>
            <a:spLocks noGrp="1"/>
          </p:cNvSpPr>
          <p:nvPr/>
        </p:nvSpPr>
        <p:spPr>
          <a:xfrm>
            <a:off x="1200150" y="2171700"/>
            <a:ext cx="6667500" cy="9525"/>
          </a:xfrm>
          <a:prstGeom prst="rect">
            <a:avLst/>
          </a:prstGeom>
          <a:solidFill>
            <a:srgbClr val="E4EAEA"/>
          </a:solidFill>
          <a:ln w="0">
            <a:noFill/>
            <a:prstDash val="solid"/>
          </a:ln>
        </p:spPr>
        <p:txBody>
          <a:bodyPr/>
          <a:lstStyle/>
          <a:p>
            <a:endParaRPr lang="en-US"/>
          </a:p>
        </p:txBody>
      </p:sp>
      <p:sp>
        <p:nvSpPr>
          <p:cNvPr id="13" name="Rectangle 12">
            <a:extLst>
              <a:ext uri="{FF2B5EF4-FFF2-40B4-BE49-F238E27FC236}">
                <a16:creationId xmlns:a16="http://schemas.microsoft.com/office/drawing/2014/main" id="{C539A1AC-2128-4DE2-B5E8-75C001578C14}"/>
              </a:ext>
            </a:extLst>
          </p:cNvPr>
          <p:cNvSpPr>
            <a:spLocks noGrp="1"/>
          </p:cNvSpPr>
          <p:nvPr/>
        </p:nvSpPr>
        <p:spPr>
          <a:xfrm>
            <a:off x="1314450" y="5372100"/>
            <a:ext cx="1238250" cy="457200"/>
          </a:xfrm>
          <a:prstGeom prst="rect">
            <a:avLst/>
          </a:prstGeom>
          <a:noFill/>
          <a:ln w="0">
            <a:noFill/>
            <a:prstDash val="solid"/>
          </a:ln>
        </p:spPr>
        <p:txBody>
          <a:bodyPr anchor="ctr"/>
          <a:lstStyle/>
          <a:p>
            <a:pPr algn="ctr">
              <a:defRPr sz="975" b="1">
                <a:solidFill>
                  <a:srgbClr val="5B6E75"/>
                </a:solidFill>
              </a:defRPr>
            </a:pPr>
            <a:r>
              <a:rPr sz="975" b="1">
                <a:solidFill>
                  <a:srgbClr val="5B6E75"/>
                </a:solidFill>
              </a:rPr>
              <a:t>Proposal quality</a:t>
            </a:r>
          </a:p>
        </p:txBody>
      </p:sp>
      <p:sp>
        <p:nvSpPr>
          <p:cNvPr id="14" name="Rectangle 13">
            <a:extLst>
              <a:ext uri="{FF2B5EF4-FFF2-40B4-BE49-F238E27FC236}">
                <a16:creationId xmlns:a16="http://schemas.microsoft.com/office/drawing/2014/main" id="{85C8E872-F46C-4DC1-B5CF-814CA37D6E1D}"/>
              </a:ext>
            </a:extLst>
          </p:cNvPr>
          <p:cNvSpPr>
            <a:spLocks noGrp="1"/>
          </p:cNvSpPr>
          <p:nvPr/>
        </p:nvSpPr>
        <p:spPr>
          <a:xfrm>
            <a:off x="1428750" y="2604516"/>
            <a:ext cx="238125" cy="2615184"/>
          </a:xfrm>
          <a:prstGeom prst="rect">
            <a:avLst/>
          </a:prstGeom>
          <a:solidFill>
            <a:srgbClr val="0072BC"/>
          </a:solidFill>
          <a:ln w="0">
            <a:noFill/>
            <a:prstDash val="solid"/>
          </a:ln>
        </p:spPr>
        <p:txBody>
          <a:bodyPr/>
          <a:lstStyle/>
          <a:p>
            <a:endParaRPr lang="en-US"/>
          </a:p>
        </p:txBody>
      </p:sp>
      <p:sp>
        <p:nvSpPr>
          <p:cNvPr id="15" name="Rectangle 14">
            <a:extLst>
              <a:ext uri="{FF2B5EF4-FFF2-40B4-BE49-F238E27FC236}">
                <a16:creationId xmlns:a16="http://schemas.microsoft.com/office/drawing/2014/main" id="{904741B6-EA74-4F46-A800-25D6A75DEC87}"/>
              </a:ext>
            </a:extLst>
          </p:cNvPr>
          <p:cNvSpPr>
            <a:spLocks noGrp="1"/>
          </p:cNvSpPr>
          <p:nvPr/>
        </p:nvSpPr>
        <p:spPr>
          <a:xfrm>
            <a:off x="1733550" y="2561844"/>
            <a:ext cx="238125" cy="2657856"/>
          </a:xfrm>
          <a:prstGeom prst="rect">
            <a:avLst/>
          </a:prstGeom>
          <a:solidFill>
            <a:srgbClr val="67B346"/>
          </a:solidFill>
          <a:ln w="0">
            <a:noFill/>
            <a:prstDash val="solid"/>
          </a:ln>
        </p:spPr>
        <p:txBody>
          <a:bodyPr/>
          <a:lstStyle/>
          <a:p>
            <a:endParaRPr lang="en-US"/>
          </a:p>
        </p:txBody>
      </p:sp>
      <p:sp>
        <p:nvSpPr>
          <p:cNvPr id="16" name="Rectangle 15">
            <a:extLst>
              <a:ext uri="{FF2B5EF4-FFF2-40B4-BE49-F238E27FC236}">
                <a16:creationId xmlns:a16="http://schemas.microsoft.com/office/drawing/2014/main" id="{C4277F1D-ABA4-4DFF-9811-6EA847B311DE}"/>
              </a:ext>
            </a:extLst>
          </p:cNvPr>
          <p:cNvSpPr>
            <a:spLocks noGrp="1"/>
          </p:cNvSpPr>
          <p:nvPr/>
        </p:nvSpPr>
        <p:spPr>
          <a:xfrm>
            <a:off x="2038350" y="2433828"/>
            <a:ext cx="238125" cy="2785872"/>
          </a:xfrm>
          <a:prstGeom prst="rect">
            <a:avLst/>
          </a:prstGeom>
          <a:solidFill>
            <a:srgbClr val="00A6A6"/>
          </a:solidFill>
          <a:ln w="0">
            <a:noFill/>
            <a:prstDash val="solid"/>
          </a:ln>
        </p:spPr>
        <p:txBody>
          <a:bodyPr/>
          <a:lstStyle/>
          <a:p>
            <a:endParaRPr lang="en-US"/>
          </a:p>
        </p:txBody>
      </p:sp>
      <p:sp>
        <p:nvSpPr>
          <p:cNvPr id="17" name="Rectangle 16">
            <a:extLst>
              <a:ext uri="{FF2B5EF4-FFF2-40B4-BE49-F238E27FC236}">
                <a16:creationId xmlns:a16="http://schemas.microsoft.com/office/drawing/2014/main" id="{C91895F1-5E3A-4603-925D-71E27D3AD7B8}"/>
              </a:ext>
            </a:extLst>
          </p:cNvPr>
          <p:cNvSpPr>
            <a:spLocks noGrp="1"/>
          </p:cNvSpPr>
          <p:nvPr/>
        </p:nvSpPr>
        <p:spPr>
          <a:xfrm>
            <a:off x="2343150" y="3262884"/>
            <a:ext cx="238125" cy="1956816"/>
          </a:xfrm>
          <a:prstGeom prst="rect">
            <a:avLst/>
          </a:prstGeom>
          <a:solidFill>
            <a:srgbClr val="F4B942"/>
          </a:solidFill>
          <a:ln w="0">
            <a:noFill/>
            <a:prstDash val="solid"/>
          </a:ln>
        </p:spPr>
        <p:txBody>
          <a:bodyPr/>
          <a:lstStyle/>
          <a:p>
            <a:endParaRPr lang="en-US"/>
          </a:p>
        </p:txBody>
      </p:sp>
      <p:sp>
        <p:nvSpPr>
          <p:cNvPr id="18" name="Rectangle 17">
            <a:extLst>
              <a:ext uri="{FF2B5EF4-FFF2-40B4-BE49-F238E27FC236}">
                <a16:creationId xmlns:a16="http://schemas.microsoft.com/office/drawing/2014/main" id="{A8CC40F0-3703-4737-B3D9-B4710E52C799}"/>
              </a:ext>
            </a:extLst>
          </p:cNvPr>
          <p:cNvSpPr>
            <a:spLocks noGrp="1"/>
          </p:cNvSpPr>
          <p:nvPr/>
        </p:nvSpPr>
        <p:spPr>
          <a:xfrm>
            <a:off x="2609850" y="5372100"/>
            <a:ext cx="1238250" cy="457200"/>
          </a:xfrm>
          <a:prstGeom prst="rect">
            <a:avLst/>
          </a:prstGeom>
          <a:noFill/>
          <a:ln w="0">
            <a:noFill/>
            <a:prstDash val="solid"/>
          </a:ln>
        </p:spPr>
        <p:txBody>
          <a:bodyPr anchor="ctr"/>
          <a:lstStyle/>
          <a:p>
            <a:pPr algn="ctr">
              <a:defRPr sz="975" b="1">
                <a:solidFill>
                  <a:srgbClr val="5B6E75"/>
                </a:solidFill>
              </a:defRPr>
            </a:pPr>
            <a:r>
              <a:rPr sz="975" b="1">
                <a:solidFill>
                  <a:srgbClr val="5B6E75"/>
                </a:solidFill>
              </a:rPr>
              <a:t>Strategic relevance</a:t>
            </a:r>
          </a:p>
        </p:txBody>
      </p:sp>
      <p:sp>
        <p:nvSpPr>
          <p:cNvPr id="19" name="Rectangle 18">
            <a:extLst>
              <a:ext uri="{FF2B5EF4-FFF2-40B4-BE49-F238E27FC236}">
                <a16:creationId xmlns:a16="http://schemas.microsoft.com/office/drawing/2014/main" id="{4A01F3CB-5E9F-44B3-BB53-E7DAF086D286}"/>
              </a:ext>
            </a:extLst>
          </p:cNvPr>
          <p:cNvSpPr>
            <a:spLocks noGrp="1"/>
          </p:cNvSpPr>
          <p:nvPr/>
        </p:nvSpPr>
        <p:spPr>
          <a:xfrm>
            <a:off x="2724150" y="2500884"/>
            <a:ext cx="238125" cy="2718816"/>
          </a:xfrm>
          <a:prstGeom prst="rect">
            <a:avLst/>
          </a:prstGeom>
          <a:solidFill>
            <a:srgbClr val="0072BC"/>
          </a:solidFill>
          <a:ln w="0">
            <a:noFill/>
            <a:prstDash val="solid"/>
          </a:ln>
        </p:spPr>
        <p:txBody>
          <a:bodyPr/>
          <a:lstStyle/>
          <a:p>
            <a:endParaRPr lang="en-US"/>
          </a:p>
        </p:txBody>
      </p:sp>
      <p:sp>
        <p:nvSpPr>
          <p:cNvPr id="20" name="Rectangle 19">
            <a:extLst>
              <a:ext uri="{FF2B5EF4-FFF2-40B4-BE49-F238E27FC236}">
                <a16:creationId xmlns:a16="http://schemas.microsoft.com/office/drawing/2014/main" id="{68288C67-4DD9-480F-9FC1-3F1F26720F0B}"/>
              </a:ext>
            </a:extLst>
          </p:cNvPr>
          <p:cNvSpPr>
            <a:spLocks noGrp="1"/>
          </p:cNvSpPr>
          <p:nvPr/>
        </p:nvSpPr>
        <p:spPr>
          <a:xfrm>
            <a:off x="3028950" y="2781300"/>
            <a:ext cx="238125" cy="2438400"/>
          </a:xfrm>
          <a:prstGeom prst="rect">
            <a:avLst/>
          </a:prstGeom>
          <a:solidFill>
            <a:srgbClr val="67B346"/>
          </a:solidFill>
          <a:ln w="0">
            <a:noFill/>
            <a:prstDash val="solid"/>
          </a:ln>
        </p:spPr>
        <p:txBody>
          <a:bodyPr/>
          <a:lstStyle/>
          <a:p>
            <a:endParaRPr lang="en-US"/>
          </a:p>
        </p:txBody>
      </p:sp>
      <p:sp>
        <p:nvSpPr>
          <p:cNvPr id="21" name="Rectangle 20">
            <a:extLst>
              <a:ext uri="{FF2B5EF4-FFF2-40B4-BE49-F238E27FC236}">
                <a16:creationId xmlns:a16="http://schemas.microsoft.com/office/drawing/2014/main" id="{E4B47962-A873-41B8-A688-EE1A6C543F2A}"/>
              </a:ext>
            </a:extLst>
          </p:cNvPr>
          <p:cNvSpPr>
            <a:spLocks noGrp="1"/>
          </p:cNvSpPr>
          <p:nvPr/>
        </p:nvSpPr>
        <p:spPr>
          <a:xfrm>
            <a:off x="3333750" y="2476500"/>
            <a:ext cx="238125" cy="2743200"/>
          </a:xfrm>
          <a:prstGeom prst="rect">
            <a:avLst/>
          </a:prstGeom>
          <a:solidFill>
            <a:srgbClr val="00A6A6"/>
          </a:solidFill>
          <a:ln w="0">
            <a:noFill/>
            <a:prstDash val="solid"/>
          </a:ln>
        </p:spPr>
        <p:txBody>
          <a:bodyPr/>
          <a:lstStyle/>
          <a:p>
            <a:endParaRPr lang="en-US"/>
          </a:p>
        </p:txBody>
      </p:sp>
      <p:sp>
        <p:nvSpPr>
          <p:cNvPr id="22" name="Rectangle 21">
            <a:extLst>
              <a:ext uri="{FF2B5EF4-FFF2-40B4-BE49-F238E27FC236}">
                <a16:creationId xmlns:a16="http://schemas.microsoft.com/office/drawing/2014/main" id="{0569F88B-6579-42B9-8A3E-A8B923E2C7E4}"/>
              </a:ext>
            </a:extLst>
          </p:cNvPr>
          <p:cNvSpPr>
            <a:spLocks noGrp="1"/>
          </p:cNvSpPr>
          <p:nvPr/>
        </p:nvSpPr>
        <p:spPr>
          <a:xfrm>
            <a:off x="3638550" y="3671316"/>
            <a:ext cx="238125" cy="1548384"/>
          </a:xfrm>
          <a:prstGeom prst="rect">
            <a:avLst/>
          </a:prstGeom>
          <a:solidFill>
            <a:srgbClr val="F4B942"/>
          </a:solidFill>
          <a:ln w="0">
            <a:noFill/>
            <a:prstDash val="solid"/>
          </a:ln>
        </p:spPr>
        <p:txBody>
          <a:bodyPr/>
          <a:lstStyle/>
          <a:p>
            <a:endParaRPr lang="en-US"/>
          </a:p>
        </p:txBody>
      </p:sp>
      <p:sp>
        <p:nvSpPr>
          <p:cNvPr id="23" name="Rectangle 22">
            <a:extLst>
              <a:ext uri="{FF2B5EF4-FFF2-40B4-BE49-F238E27FC236}">
                <a16:creationId xmlns:a16="http://schemas.microsoft.com/office/drawing/2014/main" id="{680263E7-BA94-4E52-8D14-5396AF1953BF}"/>
              </a:ext>
            </a:extLst>
          </p:cNvPr>
          <p:cNvSpPr>
            <a:spLocks noGrp="1"/>
          </p:cNvSpPr>
          <p:nvPr/>
        </p:nvSpPr>
        <p:spPr>
          <a:xfrm>
            <a:off x="3905250" y="5372100"/>
            <a:ext cx="1238250" cy="457200"/>
          </a:xfrm>
          <a:prstGeom prst="rect">
            <a:avLst/>
          </a:prstGeom>
          <a:noFill/>
          <a:ln w="0">
            <a:noFill/>
            <a:prstDash val="solid"/>
          </a:ln>
        </p:spPr>
        <p:txBody>
          <a:bodyPr anchor="ctr"/>
          <a:lstStyle/>
          <a:p>
            <a:pPr algn="ctr">
              <a:defRPr sz="975" b="1">
                <a:solidFill>
                  <a:srgbClr val="5B6E75"/>
                </a:solidFill>
              </a:defRPr>
            </a:pPr>
            <a:r>
              <a:rPr sz="975" b="1">
                <a:solidFill>
                  <a:srgbClr val="5B6E75"/>
                </a:solidFill>
              </a:rPr>
              <a:t>Capacity &amp; coordination</a:t>
            </a:r>
          </a:p>
        </p:txBody>
      </p:sp>
      <p:sp>
        <p:nvSpPr>
          <p:cNvPr id="24" name="Rectangle 23">
            <a:extLst>
              <a:ext uri="{FF2B5EF4-FFF2-40B4-BE49-F238E27FC236}">
                <a16:creationId xmlns:a16="http://schemas.microsoft.com/office/drawing/2014/main" id="{563CBF34-DB15-4C17-8B50-90CBBBFAAFDA}"/>
              </a:ext>
            </a:extLst>
          </p:cNvPr>
          <p:cNvSpPr>
            <a:spLocks noGrp="1"/>
          </p:cNvSpPr>
          <p:nvPr/>
        </p:nvSpPr>
        <p:spPr>
          <a:xfrm>
            <a:off x="4019550" y="2452116"/>
            <a:ext cx="238125" cy="2767584"/>
          </a:xfrm>
          <a:prstGeom prst="rect">
            <a:avLst/>
          </a:prstGeom>
          <a:solidFill>
            <a:srgbClr val="0072BC"/>
          </a:solidFill>
          <a:ln w="0">
            <a:noFill/>
            <a:prstDash val="solid"/>
          </a:ln>
        </p:spPr>
        <p:txBody>
          <a:bodyPr/>
          <a:lstStyle/>
          <a:p>
            <a:endParaRPr lang="en-US"/>
          </a:p>
        </p:txBody>
      </p:sp>
      <p:sp>
        <p:nvSpPr>
          <p:cNvPr id="25" name="Rectangle 24">
            <a:extLst>
              <a:ext uri="{FF2B5EF4-FFF2-40B4-BE49-F238E27FC236}">
                <a16:creationId xmlns:a16="http://schemas.microsoft.com/office/drawing/2014/main" id="{8A16EDA9-D019-4931-82D3-E6EBF3EAEA85}"/>
              </a:ext>
            </a:extLst>
          </p:cNvPr>
          <p:cNvSpPr>
            <a:spLocks noGrp="1"/>
          </p:cNvSpPr>
          <p:nvPr/>
        </p:nvSpPr>
        <p:spPr>
          <a:xfrm>
            <a:off x="4324350" y="2823972"/>
            <a:ext cx="238125" cy="2395728"/>
          </a:xfrm>
          <a:prstGeom prst="rect">
            <a:avLst/>
          </a:prstGeom>
          <a:solidFill>
            <a:srgbClr val="67B346"/>
          </a:solidFill>
          <a:ln w="0">
            <a:noFill/>
            <a:prstDash val="solid"/>
          </a:ln>
        </p:spPr>
        <p:txBody>
          <a:bodyPr/>
          <a:lstStyle/>
          <a:p>
            <a:endParaRPr lang="en-US"/>
          </a:p>
        </p:txBody>
      </p:sp>
      <p:sp>
        <p:nvSpPr>
          <p:cNvPr id="26" name="Rectangle 25">
            <a:extLst>
              <a:ext uri="{FF2B5EF4-FFF2-40B4-BE49-F238E27FC236}">
                <a16:creationId xmlns:a16="http://schemas.microsoft.com/office/drawing/2014/main" id="{623E1F00-8594-4B3F-81A2-E8AE98BA1200}"/>
              </a:ext>
            </a:extLst>
          </p:cNvPr>
          <p:cNvSpPr>
            <a:spLocks noGrp="1"/>
          </p:cNvSpPr>
          <p:nvPr/>
        </p:nvSpPr>
        <p:spPr>
          <a:xfrm>
            <a:off x="4629150" y="2604516"/>
            <a:ext cx="238125" cy="2615184"/>
          </a:xfrm>
          <a:prstGeom prst="rect">
            <a:avLst/>
          </a:prstGeom>
          <a:solidFill>
            <a:srgbClr val="00A6A6"/>
          </a:solidFill>
          <a:ln w="0">
            <a:noFill/>
            <a:prstDash val="solid"/>
          </a:ln>
        </p:spPr>
        <p:txBody>
          <a:bodyPr/>
          <a:lstStyle/>
          <a:p>
            <a:endParaRPr lang="en-US"/>
          </a:p>
        </p:txBody>
      </p:sp>
      <p:sp>
        <p:nvSpPr>
          <p:cNvPr id="27" name="Rectangle 26">
            <a:extLst>
              <a:ext uri="{FF2B5EF4-FFF2-40B4-BE49-F238E27FC236}">
                <a16:creationId xmlns:a16="http://schemas.microsoft.com/office/drawing/2014/main" id="{BA931020-A4C5-4EA0-8960-F7332AEECDF4}"/>
              </a:ext>
            </a:extLst>
          </p:cNvPr>
          <p:cNvSpPr>
            <a:spLocks noGrp="1"/>
          </p:cNvSpPr>
          <p:nvPr/>
        </p:nvSpPr>
        <p:spPr>
          <a:xfrm>
            <a:off x="4933950" y="3323844"/>
            <a:ext cx="238125" cy="1895856"/>
          </a:xfrm>
          <a:prstGeom prst="rect">
            <a:avLst/>
          </a:prstGeom>
          <a:solidFill>
            <a:srgbClr val="F4B942"/>
          </a:solidFill>
          <a:ln w="0">
            <a:noFill/>
            <a:prstDash val="solid"/>
          </a:ln>
        </p:spPr>
        <p:txBody>
          <a:bodyPr/>
          <a:lstStyle/>
          <a:p>
            <a:endParaRPr lang="en-US"/>
          </a:p>
        </p:txBody>
      </p:sp>
      <p:sp>
        <p:nvSpPr>
          <p:cNvPr id="28" name="Rectangle 27">
            <a:extLst>
              <a:ext uri="{FF2B5EF4-FFF2-40B4-BE49-F238E27FC236}">
                <a16:creationId xmlns:a16="http://schemas.microsoft.com/office/drawing/2014/main" id="{B75C6F43-82EE-4875-9905-BED1213341AE}"/>
              </a:ext>
            </a:extLst>
          </p:cNvPr>
          <p:cNvSpPr>
            <a:spLocks noGrp="1"/>
          </p:cNvSpPr>
          <p:nvPr/>
        </p:nvSpPr>
        <p:spPr>
          <a:xfrm>
            <a:off x="5200650" y="5372100"/>
            <a:ext cx="1238250" cy="457200"/>
          </a:xfrm>
          <a:prstGeom prst="rect">
            <a:avLst/>
          </a:prstGeom>
          <a:noFill/>
          <a:ln w="0">
            <a:noFill/>
            <a:prstDash val="solid"/>
          </a:ln>
        </p:spPr>
        <p:txBody>
          <a:bodyPr anchor="ctr"/>
          <a:lstStyle/>
          <a:p>
            <a:pPr algn="ctr">
              <a:defRPr sz="975" b="1">
                <a:solidFill>
                  <a:srgbClr val="5B6E75"/>
                </a:solidFill>
              </a:defRPr>
            </a:pPr>
            <a:r>
              <a:rPr sz="975" b="1">
                <a:solidFill>
                  <a:srgbClr val="5B6E75"/>
                </a:solidFill>
              </a:rPr>
              <a:t>Work programme</a:t>
            </a:r>
          </a:p>
        </p:txBody>
      </p:sp>
      <p:sp>
        <p:nvSpPr>
          <p:cNvPr id="29" name="Rectangle 28">
            <a:extLst>
              <a:ext uri="{FF2B5EF4-FFF2-40B4-BE49-F238E27FC236}">
                <a16:creationId xmlns:a16="http://schemas.microsoft.com/office/drawing/2014/main" id="{7BFE7E4A-BD57-4528-8621-6CEF84282BA9}"/>
              </a:ext>
            </a:extLst>
          </p:cNvPr>
          <p:cNvSpPr>
            <a:spLocks noGrp="1"/>
          </p:cNvSpPr>
          <p:nvPr/>
        </p:nvSpPr>
        <p:spPr>
          <a:xfrm>
            <a:off x="5314950" y="2915412"/>
            <a:ext cx="238125" cy="2304288"/>
          </a:xfrm>
          <a:prstGeom prst="rect">
            <a:avLst/>
          </a:prstGeom>
          <a:solidFill>
            <a:srgbClr val="0072BC"/>
          </a:solidFill>
          <a:ln w="0">
            <a:noFill/>
            <a:prstDash val="solid"/>
          </a:ln>
        </p:spPr>
        <p:txBody>
          <a:bodyPr/>
          <a:lstStyle/>
          <a:p>
            <a:endParaRPr lang="en-US"/>
          </a:p>
        </p:txBody>
      </p:sp>
      <p:sp>
        <p:nvSpPr>
          <p:cNvPr id="30" name="Rectangle 29">
            <a:extLst>
              <a:ext uri="{FF2B5EF4-FFF2-40B4-BE49-F238E27FC236}">
                <a16:creationId xmlns:a16="http://schemas.microsoft.com/office/drawing/2014/main" id="{E6F52760-3BE4-4536-A62D-62A7A90327CD}"/>
              </a:ext>
            </a:extLst>
          </p:cNvPr>
          <p:cNvSpPr>
            <a:spLocks noGrp="1"/>
          </p:cNvSpPr>
          <p:nvPr/>
        </p:nvSpPr>
        <p:spPr>
          <a:xfrm>
            <a:off x="5619750" y="2915412"/>
            <a:ext cx="238125" cy="2304288"/>
          </a:xfrm>
          <a:prstGeom prst="rect">
            <a:avLst/>
          </a:prstGeom>
          <a:solidFill>
            <a:srgbClr val="67B346"/>
          </a:solidFill>
          <a:ln w="0">
            <a:noFill/>
            <a:prstDash val="solid"/>
          </a:ln>
        </p:spPr>
        <p:txBody>
          <a:bodyPr/>
          <a:lstStyle/>
          <a:p>
            <a:endParaRPr lang="en-US"/>
          </a:p>
        </p:txBody>
      </p:sp>
      <p:sp>
        <p:nvSpPr>
          <p:cNvPr id="31" name="Rectangle 30">
            <a:extLst>
              <a:ext uri="{FF2B5EF4-FFF2-40B4-BE49-F238E27FC236}">
                <a16:creationId xmlns:a16="http://schemas.microsoft.com/office/drawing/2014/main" id="{3304EF7D-929A-4D0E-9459-1F7AC6D6AAEC}"/>
              </a:ext>
            </a:extLst>
          </p:cNvPr>
          <p:cNvSpPr>
            <a:spLocks noGrp="1"/>
          </p:cNvSpPr>
          <p:nvPr/>
        </p:nvSpPr>
        <p:spPr>
          <a:xfrm>
            <a:off x="5924550" y="2695956"/>
            <a:ext cx="238125" cy="2523744"/>
          </a:xfrm>
          <a:prstGeom prst="rect">
            <a:avLst/>
          </a:prstGeom>
          <a:solidFill>
            <a:srgbClr val="00A6A6"/>
          </a:solidFill>
          <a:ln w="0">
            <a:noFill/>
            <a:prstDash val="solid"/>
          </a:ln>
        </p:spPr>
        <p:txBody>
          <a:bodyPr/>
          <a:lstStyle/>
          <a:p>
            <a:endParaRPr lang="en-US"/>
          </a:p>
        </p:txBody>
      </p:sp>
      <p:sp>
        <p:nvSpPr>
          <p:cNvPr id="32" name="Rectangle 31">
            <a:extLst>
              <a:ext uri="{FF2B5EF4-FFF2-40B4-BE49-F238E27FC236}">
                <a16:creationId xmlns:a16="http://schemas.microsoft.com/office/drawing/2014/main" id="{0F0A00C7-1362-47FE-AD19-08E6FBF506C1}"/>
              </a:ext>
            </a:extLst>
          </p:cNvPr>
          <p:cNvSpPr>
            <a:spLocks noGrp="1"/>
          </p:cNvSpPr>
          <p:nvPr/>
        </p:nvSpPr>
        <p:spPr>
          <a:xfrm>
            <a:off x="6229350" y="3610356"/>
            <a:ext cx="238125" cy="1609344"/>
          </a:xfrm>
          <a:prstGeom prst="rect">
            <a:avLst/>
          </a:prstGeom>
          <a:solidFill>
            <a:srgbClr val="F4B942"/>
          </a:solidFill>
          <a:ln w="0">
            <a:noFill/>
            <a:prstDash val="solid"/>
          </a:ln>
        </p:spPr>
        <p:txBody>
          <a:bodyPr/>
          <a:lstStyle/>
          <a:p>
            <a:endParaRPr lang="en-US"/>
          </a:p>
        </p:txBody>
      </p:sp>
      <p:sp>
        <p:nvSpPr>
          <p:cNvPr id="33" name="Rectangle 32">
            <a:extLst>
              <a:ext uri="{FF2B5EF4-FFF2-40B4-BE49-F238E27FC236}">
                <a16:creationId xmlns:a16="http://schemas.microsoft.com/office/drawing/2014/main" id="{6E43D811-53B1-415F-A46F-EB14A7ABDCC5}"/>
              </a:ext>
            </a:extLst>
          </p:cNvPr>
          <p:cNvSpPr>
            <a:spLocks noGrp="1"/>
          </p:cNvSpPr>
          <p:nvPr/>
        </p:nvSpPr>
        <p:spPr>
          <a:xfrm>
            <a:off x="6496050" y="5372100"/>
            <a:ext cx="1238250" cy="457200"/>
          </a:xfrm>
          <a:prstGeom prst="rect">
            <a:avLst/>
          </a:prstGeom>
          <a:noFill/>
          <a:ln w="0">
            <a:noFill/>
            <a:prstDash val="solid"/>
          </a:ln>
        </p:spPr>
        <p:txBody>
          <a:bodyPr anchor="ctr"/>
          <a:lstStyle/>
          <a:p>
            <a:pPr algn="ctr">
              <a:defRPr sz="975" b="1">
                <a:solidFill>
                  <a:srgbClr val="5B6E75"/>
                </a:solidFill>
              </a:defRPr>
            </a:pPr>
            <a:r>
              <a:rPr sz="975" b="1">
                <a:solidFill>
                  <a:srgbClr val="5B6E75"/>
                </a:solidFill>
              </a:rPr>
              <a:t>Sustainability</a:t>
            </a:r>
          </a:p>
        </p:txBody>
      </p:sp>
      <p:sp>
        <p:nvSpPr>
          <p:cNvPr id="34" name="Rectangle 33">
            <a:extLst>
              <a:ext uri="{FF2B5EF4-FFF2-40B4-BE49-F238E27FC236}">
                <a16:creationId xmlns:a16="http://schemas.microsoft.com/office/drawing/2014/main" id="{5089F075-CDB8-4AC1-A685-FEF7FCAA7399}"/>
              </a:ext>
            </a:extLst>
          </p:cNvPr>
          <p:cNvSpPr>
            <a:spLocks noGrp="1"/>
          </p:cNvSpPr>
          <p:nvPr/>
        </p:nvSpPr>
        <p:spPr>
          <a:xfrm>
            <a:off x="6610350" y="3287268"/>
            <a:ext cx="238125" cy="1932432"/>
          </a:xfrm>
          <a:prstGeom prst="rect">
            <a:avLst/>
          </a:prstGeom>
          <a:solidFill>
            <a:srgbClr val="0072BC"/>
          </a:solidFill>
          <a:ln w="0">
            <a:noFill/>
            <a:prstDash val="solid"/>
          </a:ln>
        </p:spPr>
        <p:txBody>
          <a:bodyPr/>
          <a:lstStyle/>
          <a:p>
            <a:endParaRPr lang="en-US"/>
          </a:p>
        </p:txBody>
      </p:sp>
      <p:sp>
        <p:nvSpPr>
          <p:cNvPr id="35" name="Rectangle 34">
            <a:extLst>
              <a:ext uri="{FF2B5EF4-FFF2-40B4-BE49-F238E27FC236}">
                <a16:creationId xmlns:a16="http://schemas.microsoft.com/office/drawing/2014/main" id="{10C668E5-15CC-46B8-AFB6-0347547AC38B}"/>
              </a:ext>
            </a:extLst>
          </p:cNvPr>
          <p:cNvSpPr>
            <a:spLocks noGrp="1"/>
          </p:cNvSpPr>
          <p:nvPr/>
        </p:nvSpPr>
        <p:spPr>
          <a:xfrm>
            <a:off x="6915150" y="3134868"/>
            <a:ext cx="238125" cy="2084832"/>
          </a:xfrm>
          <a:prstGeom prst="rect">
            <a:avLst/>
          </a:prstGeom>
          <a:solidFill>
            <a:srgbClr val="67B346"/>
          </a:solidFill>
          <a:ln w="0">
            <a:noFill/>
            <a:prstDash val="solid"/>
          </a:ln>
        </p:spPr>
        <p:txBody>
          <a:bodyPr/>
          <a:lstStyle/>
          <a:p>
            <a:endParaRPr lang="en-US"/>
          </a:p>
        </p:txBody>
      </p:sp>
      <p:sp>
        <p:nvSpPr>
          <p:cNvPr id="36" name="Rectangle 35">
            <a:extLst>
              <a:ext uri="{FF2B5EF4-FFF2-40B4-BE49-F238E27FC236}">
                <a16:creationId xmlns:a16="http://schemas.microsoft.com/office/drawing/2014/main" id="{6CDD8065-4916-409A-B1CC-3691B7DCCC91}"/>
              </a:ext>
            </a:extLst>
          </p:cNvPr>
          <p:cNvSpPr>
            <a:spLocks noGrp="1"/>
          </p:cNvSpPr>
          <p:nvPr/>
        </p:nvSpPr>
        <p:spPr>
          <a:xfrm>
            <a:off x="7219950" y="2781300"/>
            <a:ext cx="238125" cy="2438400"/>
          </a:xfrm>
          <a:prstGeom prst="rect">
            <a:avLst/>
          </a:prstGeom>
          <a:solidFill>
            <a:srgbClr val="00A6A6"/>
          </a:solidFill>
          <a:ln w="0">
            <a:noFill/>
            <a:prstDash val="solid"/>
          </a:ln>
        </p:spPr>
        <p:txBody>
          <a:bodyPr/>
          <a:lstStyle/>
          <a:p>
            <a:endParaRPr lang="en-US"/>
          </a:p>
        </p:txBody>
      </p:sp>
      <p:sp>
        <p:nvSpPr>
          <p:cNvPr id="37" name="Rectangle 36">
            <a:extLst>
              <a:ext uri="{FF2B5EF4-FFF2-40B4-BE49-F238E27FC236}">
                <a16:creationId xmlns:a16="http://schemas.microsoft.com/office/drawing/2014/main" id="{E15F3818-B5A8-4F88-80D1-0922837C3AD8}"/>
              </a:ext>
            </a:extLst>
          </p:cNvPr>
          <p:cNvSpPr>
            <a:spLocks noGrp="1"/>
          </p:cNvSpPr>
          <p:nvPr/>
        </p:nvSpPr>
        <p:spPr>
          <a:xfrm>
            <a:off x="7524750" y="3592068"/>
            <a:ext cx="238125" cy="1627632"/>
          </a:xfrm>
          <a:prstGeom prst="rect">
            <a:avLst/>
          </a:prstGeom>
          <a:solidFill>
            <a:srgbClr val="F4B942"/>
          </a:solidFill>
          <a:ln w="0">
            <a:noFill/>
            <a:prstDash val="solid"/>
          </a:ln>
        </p:spPr>
        <p:txBody>
          <a:bodyPr/>
          <a:lstStyle/>
          <a:p>
            <a:endParaRPr lang="en-US"/>
          </a:p>
        </p:txBody>
      </p:sp>
      <p:sp>
        <p:nvSpPr>
          <p:cNvPr id="38" name="Rectangle 37">
            <a:extLst>
              <a:ext uri="{FF2B5EF4-FFF2-40B4-BE49-F238E27FC236}">
                <a16:creationId xmlns:a16="http://schemas.microsoft.com/office/drawing/2014/main" id="{B988FFBD-81B5-412D-AC92-456084BAE975}"/>
              </a:ext>
            </a:extLst>
          </p:cNvPr>
          <p:cNvSpPr>
            <a:spLocks noGrp="1"/>
          </p:cNvSpPr>
          <p:nvPr/>
        </p:nvSpPr>
        <p:spPr>
          <a:xfrm>
            <a:off x="1428750" y="6019800"/>
            <a:ext cx="133350" cy="133350"/>
          </a:xfrm>
          <a:prstGeom prst="rect">
            <a:avLst/>
          </a:prstGeom>
          <a:solidFill>
            <a:srgbClr val="0072BC"/>
          </a:solidFill>
          <a:ln w="0">
            <a:noFill/>
            <a:prstDash val="solid"/>
          </a:ln>
        </p:spPr>
        <p:txBody>
          <a:bodyPr/>
          <a:lstStyle/>
          <a:p>
            <a:endParaRPr lang="en-US"/>
          </a:p>
        </p:txBody>
      </p:sp>
      <p:sp>
        <p:nvSpPr>
          <p:cNvPr id="39" name="Rectangle 38">
            <a:extLst>
              <a:ext uri="{FF2B5EF4-FFF2-40B4-BE49-F238E27FC236}">
                <a16:creationId xmlns:a16="http://schemas.microsoft.com/office/drawing/2014/main" id="{E7353200-C27D-4F83-95CD-631052EB32AA}"/>
              </a:ext>
            </a:extLst>
          </p:cNvPr>
          <p:cNvSpPr>
            <a:spLocks noGrp="1"/>
          </p:cNvSpPr>
          <p:nvPr/>
        </p:nvSpPr>
        <p:spPr>
          <a:xfrm>
            <a:off x="1619250" y="5943600"/>
            <a:ext cx="1257300" cy="266700"/>
          </a:xfrm>
          <a:prstGeom prst="rect">
            <a:avLst/>
          </a:prstGeom>
          <a:noFill/>
          <a:ln w="0">
            <a:noFill/>
            <a:prstDash val="solid"/>
          </a:ln>
        </p:spPr>
        <p:txBody>
          <a:bodyPr anchor="ctr"/>
          <a:lstStyle/>
          <a:p>
            <a:pPr algn="l">
              <a:defRPr sz="1050" b="1">
                <a:solidFill>
                  <a:srgbClr val="16333E"/>
                </a:solidFill>
              </a:defRPr>
            </a:pPr>
            <a:r>
              <a:rPr sz="1050" b="1">
                <a:solidFill>
                  <a:srgbClr val="16333E"/>
                </a:solidFill>
              </a:rPr>
              <a:t>WIDECAST</a:t>
            </a:r>
          </a:p>
        </p:txBody>
      </p:sp>
      <p:sp>
        <p:nvSpPr>
          <p:cNvPr id="40" name="Rectangle 39">
            <a:extLst>
              <a:ext uri="{FF2B5EF4-FFF2-40B4-BE49-F238E27FC236}">
                <a16:creationId xmlns:a16="http://schemas.microsoft.com/office/drawing/2014/main" id="{0AB17C85-D729-4494-A51A-72CB58CB344F}"/>
              </a:ext>
            </a:extLst>
          </p:cNvPr>
          <p:cNvSpPr>
            <a:spLocks noGrp="1"/>
          </p:cNvSpPr>
          <p:nvPr/>
        </p:nvSpPr>
        <p:spPr>
          <a:xfrm>
            <a:off x="2990850" y="6019800"/>
            <a:ext cx="133350" cy="133350"/>
          </a:xfrm>
          <a:prstGeom prst="rect">
            <a:avLst/>
          </a:prstGeom>
          <a:solidFill>
            <a:srgbClr val="67B346"/>
          </a:solidFill>
          <a:ln w="0">
            <a:noFill/>
            <a:prstDash val="solid"/>
          </a:ln>
        </p:spPr>
        <p:txBody>
          <a:bodyPr/>
          <a:lstStyle/>
          <a:p>
            <a:endParaRPr lang="en-US"/>
          </a:p>
        </p:txBody>
      </p:sp>
      <p:sp>
        <p:nvSpPr>
          <p:cNvPr id="41" name="Rectangle 40">
            <a:extLst>
              <a:ext uri="{FF2B5EF4-FFF2-40B4-BE49-F238E27FC236}">
                <a16:creationId xmlns:a16="http://schemas.microsoft.com/office/drawing/2014/main" id="{1DD62F4F-99DA-446F-A0C4-FAF3E2AAF24F}"/>
              </a:ext>
            </a:extLst>
          </p:cNvPr>
          <p:cNvSpPr>
            <a:spLocks noGrp="1"/>
          </p:cNvSpPr>
          <p:nvPr/>
        </p:nvSpPr>
        <p:spPr>
          <a:xfrm>
            <a:off x="3181350" y="5943600"/>
            <a:ext cx="1257300" cy="266700"/>
          </a:xfrm>
          <a:prstGeom prst="rect">
            <a:avLst/>
          </a:prstGeom>
          <a:noFill/>
          <a:ln w="0">
            <a:noFill/>
            <a:prstDash val="solid"/>
          </a:ln>
        </p:spPr>
        <p:txBody>
          <a:bodyPr anchor="ctr"/>
          <a:lstStyle/>
          <a:p>
            <a:pPr algn="l">
              <a:defRPr sz="1050" b="1">
                <a:solidFill>
                  <a:srgbClr val="16333E"/>
                </a:solidFill>
              </a:defRPr>
            </a:pPr>
            <a:r>
              <a:rPr sz="1050" b="1">
                <a:solidFill>
                  <a:srgbClr val="16333E"/>
                </a:solidFill>
              </a:rPr>
              <a:t>CARIB-RAN</a:t>
            </a:r>
          </a:p>
        </p:txBody>
      </p:sp>
      <p:sp>
        <p:nvSpPr>
          <p:cNvPr id="42" name="Rectangle 41">
            <a:extLst>
              <a:ext uri="{FF2B5EF4-FFF2-40B4-BE49-F238E27FC236}">
                <a16:creationId xmlns:a16="http://schemas.microsoft.com/office/drawing/2014/main" id="{DE887693-AD7F-4F08-98DB-8D8DB6B43DD5}"/>
              </a:ext>
            </a:extLst>
          </p:cNvPr>
          <p:cNvSpPr>
            <a:spLocks noGrp="1"/>
          </p:cNvSpPr>
          <p:nvPr/>
        </p:nvSpPr>
        <p:spPr>
          <a:xfrm>
            <a:off x="4552950" y="6019800"/>
            <a:ext cx="133350" cy="133350"/>
          </a:xfrm>
          <a:prstGeom prst="rect">
            <a:avLst/>
          </a:prstGeom>
          <a:solidFill>
            <a:srgbClr val="00A6A6"/>
          </a:solidFill>
          <a:ln w="0">
            <a:noFill/>
            <a:prstDash val="solid"/>
          </a:ln>
        </p:spPr>
        <p:txBody>
          <a:bodyPr/>
          <a:lstStyle/>
          <a:p>
            <a:endParaRPr lang="en-US"/>
          </a:p>
        </p:txBody>
      </p:sp>
      <p:sp>
        <p:nvSpPr>
          <p:cNvPr id="43" name="Rectangle 42">
            <a:extLst>
              <a:ext uri="{FF2B5EF4-FFF2-40B4-BE49-F238E27FC236}">
                <a16:creationId xmlns:a16="http://schemas.microsoft.com/office/drawing/2014/main" id="{259C16EE-E2AE-47D0-87D4-8AA819CF2B59}"/>
              </a:ext>
            </a:extLst>
          </p:cNvPr>
          <p:cNvSpPr>
            <a:spLocks noGrp="1"/>
          </p:cNvSpPr>
          <p:nvPr/>
        </p:nvSpPr>
        <p:spPr>
          <a:xfrm>
            <a:off x="4743450" y="5943600"/>
            <a:ext cx="1257300" cy="266700"/>
          </a:xfrm>
          <a:prstGeom prst="rect">
            <a:avLst/>
          </a:prstGeom>
          <a:noFill/>
          <a:ln w="0">
            <a:noFill/>
            <a:prstDash val="solid"/>
          </a:ln>
        </p:spPr>
        <p:txBody>
          <a:bodyPr anchor="ctr"/>
          <a:lstStyle/>
          <a:p>
            <a:pPr algn="l">
              <a:defRPr sz="1050" b="1">
                <a:solidFill>
                  <a:srgbClr val="16333E"/>
                </a:solidFill>
              </a:defRPr>
            </a:pPr>
            <a:r>
              <a:rPr sz="1050" b="1">
                <a:solidFill>
                  <a:srgbClr val="16333E"/>
                </a:solidFill>
              </a:rPr>
              <a:t>CMMRAN</a:t>
            </a:r>
          </a:p>
        </p:txBody>
      </p:sp>
      <p:sp>
        <p:nvSpPr>
          <p:cNvPr id="44" name="Rectangle 43">
            <a:extLst>
              <a:ext uri="{FF2B5EF4-FFF2-40B4-BE49-F238E27FC236}">
                <a16:creationId xmlns:a16="http://schemas.microsoft.com/office/drawing/2014/main" id="{70CE1ED5-E9EC-48EC-A27E-697CB49BEF44}"/>
              </a:ext>
            </a:extLst>
          </p:cNvPr>
          <p:cNvSpPr>
            <a:spLocks noGrp="1"/>
          </p:cNvSpPr>
          <p:nvPr/>
        </p:nvSpPr>
        <p:spPr>
          <a:xfrm>
            <a:off x="6115050" y="6019800"/>
            <a:ext cx="133350" cy="133350"/>
          </a:xfrm>
          <a:prstGeom prst="rect">
            <a:avLst/>
          </a:prstGeom>
          <a:solidFill>
            <a:srgbClr val="F4B942"/>
          </a:solidFill>
          <a:ln w="0">
            <a:noFill/>
            <a:prstDash val="solid"/>
          </a:ln>
        </p:spPr>
        <p:txBody>
          <a:bodyPr/>
          <a:lstStyle/>
          <a:p>
            <a:endParaRPr lang="en-US"/>
          </a:p>
        </p:txBody>
      </p:sp>
      <p:sp>
        <p:nvSpPr>
          <p:cNvPr id="45" name="Rectangle 44">
            <a:extLst>
              <a:ext uri="{FF2B5EF4-FFF2-40B4-BE49-F238E27FC236}">
                <a16:creationId xmlns:a16="http://schemas.microsoft.com/office/drawing/2014/main" id="{374B9C67-1A01-4FDE-ACB6-5621D330651A}"/>
              </a:ext>
            </a:extLst>
          </p:cNvPr>
          <p:cNvSpPr>
            <a:spLocks noGrp="1"/>
          </p:cNvSpPr>
          <p:nvPr/>
        </p:nvSpPr>
        <p:spPr>
          <a:xfrm>
            <a:off x="6305550" y="5943600"/>
            <a:ext cx="1257300" cy="266700"/>
          </a:xfrm>
          <a:prstGeom prst="rect">
            <a:avLst/>
          </a:prstGeom>
          <a:noFill/>
          <a:ln w="0">
            <a:noFill/>
            <a:prstDash val="solid"/>
          </a:ln>
        </p:spPr>
        <p:txBody>
          <a:bodyPr anchor="ctr"/>
          <a:lstStyle/>
          <a:p>
            <a:pPr algn="l">
              <a:defRPr sz="1050" b="1">
                <a:solidFill>
                  <a:srgbClr val="16333E"/>
                </a:solidFill>
              </a:defRPr>
            </a:pPr>
            <a:r>
              <a:rPr sz="1050" b="1">
                <a:solidFill>
                  <a:srgbClr val="16333E"/>
                </a:solidFill>
              </a:rPr>
              <a:t>PICMMY</a:t>
            </a:r>
          </a:p>
        </p:txBody>
      </p:sp>
      <p:sp>
        <p:nvSpPr>
          <p:cNvPr id="46" name="Rectangle: Rounded Corners 45">
            <a:extLst>
              <a:ext uri="{FF2B5EF4-FFF2-40B4-BE49-F238E27FC236}">
                <a16:creationId xmlns:a16="http://schemas.microsoft.com/office/drawing/2014/main" id="{94753531-C4F1-4C0D-B5DD-0BA03AB3096A}"/>
              </a:ext>
            </a:extLst>
          </p:cNvPr>
          <p:cNvSpPr>
            <a:spLocks noGrp="1"/>
          </p:cNvSpPr>
          <p:nvPr/>
        </p:nvSpPr>
        <p:spPr>
          <a:xfrm>
            <a:off x="8248650" y="2038350"/>
            <a:ext cx="3257550" cy="3619500"/>
          </a:xfrm>
          <a:prstGeom prst="roundRect">
            <a:avLst>
              <a:gd name="adj" fmla="val 2339"/>
            </a:avLst>
          </a:prstGeom>
          <a:solidFill>
            <a:srgbClr val="E8F5F4"/>
          </a:solidFill>
          <a:ln w="0">
            <a:noFill/>
            <a:prstDash val="solid"/>
          </a:ln>
        </p:spPr>
        <p:txBody>
          <a:bodyPr/>
          <a:lstStyle/>
          <a:p>
            <a:endParaRPr lang="en-US"/>
          </a:p>
        </p:txBody>
      </p:sp>
      <p:sp>
        <p:nvSpPr>
          <p:cNvPr id="47" name="Rectangle 46">
            <a:extLst>
              <a:ext uri="{FF2B5EF4-FFF2-40B4-BE49-F238E27FC236}">
                <a16:creationId xmlns:a16="http://schemas.microsoft.com/office/drawing/2014/main" id="{6DDF6FF1-43B3-4812-9D5A-09DD6E76CB4C}"/>
              </a:ext>
            </a:extLst>
          </p:cNvPr>
          <p:cNvSpPr>
            <a:spLocks noGrp="1"/>
          </p:cNvSpPr>
          <p:nvPr/>
        </p:nvSpPr>
        <p:spPr>
          <a:xfrm>
            <a:off x="8515350" y="2247900"/>
            <a:ext cx="2724150" cy="323850"/>
          </a:xfrm>
          <a:prstGeom prst="rect">
            <a:avLst/>
          </a:prstGeom>
          <a:noFill/>
          <a:ln w="0">
            <a:noFill/>
            <a:prstDash val="solid"/>
          </a:ln>
        </p:spPr>
        <p:txBody>
          <a:bodyPr anchor="ctr"/>
          <a:lstStyle/>
          <a:p>
            <a:pPr algn="l">
              <a:defRPr sz="1725" b="1">
                <a:solidFill>
                  <a:srgbClr val="082B3A"/>
                </a:solidFill>
              </a:defRPr>
            </a:pPr>
            <a:r>
              <a:rPr sz="1725" b="1">
                <a:solidFill>
                  <a:srgbClr val="082B3A"/>
                </a:solidFill>
              </a:rPr>
              <a:t>What the scores say</a:t>
            </a:r>
          </a:p>
        </p:txBody>
      </p:sp>
      <p:sp>
        <p:nvSpPr>
          <p:cNvPr id="48" name="Rectangle 47">
            <a:extLst>
              <a:ext uri="{FF2B5EF4-FFF2-40B4-BE49-F238E27FC236}">
                <a16:creationId xmlns:a16="http://schemas.microsoft.com/office/drawing/2014/main" id="{D89BB047-3E80-431A-A33B-8494F26663CF}"/>
              </a:ext>
            </a:extLst>
          </p:cNvPr>
          <p:cNvSpPr>
            <a:spLocks noGrp="1"/>
          </p:cNvSpPr>
          <p:nvPr/>
        </p:nvSpPr>
        <p:spPr>
          <a:xfrm>
            <a:off x="8515350" y="2762250"/>
            <a:ext cx="952500" cy="457200"/>
          </a:xfrm>
          <a:prstGeom prst="rect">
            <a:avLst/>
          </a:prstGeom>
          <a:noFill/>
          <a:ln w="0">
            <a:noFill/>
            <a:prstDash val="solid"/>
          </a:ln>
        </p:spPr>
        <p:txBody>
          <a:bodyPr anchor="ctr"/>
          <a:lstStyle/>
          <a:p>
            <a:pPr algn="l">
              <a:defRPr sz="2550" b="1">
                <a:solidFill>
                  <a:srgbClr val="00A6A6"/>
                </a:solidFill>
              </a:defRPr>
            </a:pPr>
            <a:r>
              <a:rPr sz="2550" b="1">
                <a:solidFill>
                  <a:srgbClr val="00A6A6"/>
                </a:solidFill>
              </a:rPr>
              <a:t>4.32</a:t>
            </a:r>
          </a:p>
        </p:txBody>
      </p:sp>
      <p:sp>
        <p:nvSpPr>
          <p:cNvPr id="49" name="Rectangle 48">
            <a:extLst>
              <a:ext uri="{FF2B5EF4-FFF2-40B4-BE49-F238E27FC236}">
                <a16:creationId xmlns:a16="http://schemas.microsoft.com/office/drawing/2014/main" id="{17F67A75-BA67-490C-8AC1-E1DBE5CEAB7F}"/>
              </a:ext>
            </a:extLst>
          </p:cNvPr>
          <p:cNvSpPr>
            <a:spLocks noGrp="1"/>
          </p:cNvSpPr>
          <p:nvPr/>
        </p:nvSpPr>
        <p:spPr>
          <a:xfrm>
            <a:off x="9505950" y="2743200"/>
            <a:ext cx="1714500" cy="495300"/>
          </a:xfrm>
          <a:prstGeom prst="rect">
            <a:avLst/>
          </a:prstGeom>
          <a:noFill/>
          <a:ln w="0">
            <a:noFill/>
            <a:prstDash val="solid"/>
          </a:ln>
        </p:spPr>
        <p:txBody>
          <a:bodyPr anchor="ctr"/>
          <a:lstStyle/>
          <a:p>
            <a:pPr algn="l">
              <a:defRPr sz="1200" b="1">
                <a:solidFill>
                  <a:srgbClr val="16333E"/>
                </a:solidFill>
              </a:defRPr>
            </a:pPr>
            <a:r>
              <a:rPr sz="1200" b="1">
                <a:solidFill>
                  <a:srgbClr val="16333E"/>
                </a:solidFill>
              </a:rPr>
              <a:t>CMMRAN overall criterion average</a:t>
            </a:r>
          </a:p>
        </p:txBody>
      </p:sp>
      <p:sp>
        <p:nvSpPr>
          <p:cNvPr id="50" name="Rectangle 49">
            <a:extLst>
              <a:ext uri="{FF2B5EF4-FFF2-40B4-BE49-F238E27FC236}">
                <a16:creationId xmlns:a16="http://schemas.microsoft.com/office/drawing/2014/main" id="{6260700F-ADCB-408D-BC8E-1417D53FFAFB}"/>
              </a:ext>
            </a:extLst>
          </p:cNvPr>
          <p:cNvSpPr>
            <a:spLocks noGrp="1"/>
          </p:cNvSpPr>
          <p:nvPr/>
        </p:nvSpPr>
        <p:spPr>
          <a:xfrm>
            <a:off x="8515350" y="3390900"/>
            <a:ext cx="2724150" cy="19050"/>
          </a:xfrm>
          <a:prstGeom prst="rect">
            <a:avLst/>
          </a:prstGeom>
          <a:solidFill>
            <a:srgbClr val="BFD9D6"/>
          </a:solidFill>
          <a:ln w="0">
            <a:noFill/>
            <a:prstDash val="solid"/>
          </a:ln>
        </p:spPr>
        <p:txBody>
          <a:bodyPr/>
          <a:lstStyle/>
          <a:p>
            <a:endParaRPr lang="en-US"/>
          </a:p>
        </p:txBody>
      </p:sp>
      <p:sp>
        <p:nvSpPr>
          <p:cNvPr id="51" name="Rectangle 50">
            <a:extLst>
              <a:ext uri="{FF2B5EF4-FFF2-40B4-BE49-F238E27FC236}">
                <a16:creationId xmlns:a16="http://schemas.microsoft.com/office/drawing/2014/main" id="{6E8FB645-8547-40C4-A30C-7DCA7ADBAFA7}"/>
              </a:ext>
            </a:extLst>
          </p:cNvPr>
          <p:cNvSpPr>
            <a:spLocks noGrp="1"/>
          </p:cNvSpPr>
          <p:nvPr/>
        </p:nvSpPr>
        <p:spPr>
          <a:xfrm>
            <a:off x="8515350" y="3562350"/>
            <a:ext cx="2381250" cy="238125"/>
          </a:xfrm>
          <a:prstGeom prst="rect">
            <a:avLst/>
          </a:prstGeom>
          <a:noFill/>
          <a:ln w="0">
            <a:noFill/>
            <a:prstDash val="solid"/>
          </a:ln>
        </p:spPr>
        <p:txBody>
          <a:bodyPr anchor="ctr"/>
          <a:lstStyle/>
          <a:p>
            <a:pPr algn="l">
              <a:defRPr sz="1200" b="1">
                <a:solidFill>
                  <a:srgbClr val="082B3A"/>
                </a:solidFill>
              </a:defRPr>
            </a:pPr>
            <a:r>
              <a:rPr sz="1200" b="1">
                <a:solidFill>
                  <a:srgbClr val="082B3A"/>
                </a:solidFill>
              </a:rPr>
              <a:t>Strongest dimensions</a:t>
            </a:r>
          </a:p>
        </p:txBody>
      </p:sp>
      <p:sp>
        <p:nvSpPr>
          <p:cNvPr id="52" name="Rectangle 51">
            <a:extLst>
              <a:ext uri="{FF2B5EF4-FFF2-40B4-BE49-F238E27FC236}">
                <a16:creationId xmlns:a16="http://schemas.microsoft.com/office/drawing/2014/main" id="{AB93CB30-3A73-4E3A-9047-284EBD2A28B0}"/>
              </a:ext>
            </a:extLst>
          </p:cNvPr>
          <p:cNvSpPr>
            <a:spLocks noGrp="1"/>
          </p:cNvSpPr>
          <p:nvPr/>
        </p:nvSpPr>
        <p:spPr>
          <a:xfrm>
            <a:off x="8515350" y="3848100"/>
            <a:ext cx="2571750" cy="876300"/>
          </a:xfrm>
          <a:prstGeom prst="rect">
            <a:avLst/>
          </a:prstGeom>
          <a:noFill/>
          <a:ln w="0">
            <a:noFill/>
            <a:prstDash val="solid"/>
          </a:ln>
        </p:spPr>
        <p:txBody>
          <a:bodyPr anchor="ctr"/>
          <a:lstStyle/>
          <a:p>
            <a:pPr algn="l">
              <a:defRPr sz="1200" b="0">
                <a:solidFill>
                  <a:srgbClr val="5B6E75"/>
                </a:solidFill>
              </a:defRPr>
            </a:pPr>
            <a:r>
              <a:rPr sz="1200" b="0">
                <a:solidFill>
                  <a:srgbClr val="5B6E75"/>
                </a:solidFill>
              </a:rPr>
              <a:t>• Proposal quality</a:t>
            </a:r>
          </a:p>
          <a:p>
            <a:pPr algn="l">
              <a:defRPr sz="1200" b="0">
                <a:solidFill>
                  <a:srgbClr val="5B6E75"/>
                </a:solidFill>
              </a:defRPr>
            </a:pPr>
            <a:r>
              <a:rPr sz="1200" b="0">
                <a:solidFill>
                  <a:srgbClr val="5B6E75"/>
                </a:solidFill>
              </a:rPr>
              <a:t>• Strategic relevance</a:t>
            </a:r>
          </a:p>
          <a:p>
            <a:pPr algn="l">
              <a:defRPr sz="1200" b="0">
                <a:solidFill>
                  <a:srgbClr val="5B6E75"/>
                </a:solidFill>
              </a:defRPr>
            </a:pPr>
            <a:r>
              <a:rPr sz="1200" b="0">
                <a:solidFill>
                  <a:srgbClr val="5B6E75"/>
                </a:solidFill>
              </a:rPr>
              <a:t>• Sustainability relative to peers</a:t>
            </a:r>
          </a:p>
        </p:txBody>
      </p:sp>
      <p:sp>
        <p:nvSpPr>
          <p:cNvPr id="53" name="Rectangle 52">
            <a:extLst>
              <a:ext uri="{FF2B5EF4-FFF2-40B4-BE49-F238E27FC236}">
                <a16:creationId xmlns:a16="http://schemas.microsoft.com/office/drawing/2014/main" id="{D5A5788C-DCD4-42AC-90E5-A89E4BF6358A}"/>
              </a:ext>
            </a:extLst>
          </p:cNvPr>
          <p:cNvSpPr>
            <a:spLocks noGrp="1"/>
          </p:cNvSpPr>
          <p:nvPr/>
        </p:nvSpPr>
        <p:spPr>
          <a:xfrm>
            <a:off x="8515350" y="4705350"/>
            <a:ext cx="2381250" cy="228600"/>
          </a:xfrm>
          <a:prstGeom prst="rect">
            <a:avLst/>
          </a:prstGeom>
          <a:noFill/>
          <a:ln w="0">
            <a:noFill/>
            <a:prstDash val="solid"/>
          </a:ln>
        </p:spPr>
        <p:txBody>
          <a:bodyPr anchor="ctr"/>
          <a:lstStyle/>
          <a:p>
            <a:pPr algn="l">
              <a:defRPr sz="1200" b="1">
                <a:solidFill>
                  <a:srgbClr val="082B3A"/>
                </a:solidFill>
              </a:defRPr>
            </a:pPr>
            <a:r>
              <a:rPr sz="1200" b="1">
                <a:solidFill>
                  <a:srgbClr val="082B3A"/>
                </a:solidFill>
              </a:rPr>
              <a:t>System-wide gap</a:t>
            </a:r>
          </a:p>
        </p:txBody>
      </p:sp>
      <p:sp>
        <p:nvSpPr>
          <p:cNvPr id="54" name="Rectangle 53">
            <a:extLst>
              <a:ext uri="{FF2B5EF4-FFF2-40B4-BE49-F238E27FC236}">
                <a16:creationId xmlns:a16="http://schemas.microsoft.com/office/drawing/2014/main" id="{1D2DADD9-FD58-401B-93A4-BE14FAF1C57E}"/>
              </a:ext>
            </a:extLst>
          </p:cNvPr>
          <p:cNvSpPr>
            <a:spLocks noGrp="1"/>
          </p:cNvSpPr>
          <p:nvPr/>
        </p:nvSpPr>
        <p:spPr>
          <a:xfrm>
            <a:off x="8515350" y="4953000"/>
            <a:ext cx="2571750" cy="552450"/>
          </a:xfrm>
          <a:prstGeom prst="rect">
            <a:avLst/>
          </a:prstGeom>
          <a:noFill/>
          <a:ln w="0">
            <a:noFill/>
            <a:prstDash val="solid"/>
          </a:ln>
        </p:spPr>
        <p:txBody>
          <a:bodyPr anchor="ctr"/>
          <a:lstStyle/>
          <a:p>
            <a:pPr algn="l">
              <a:defRPr sz="1050" b="0">
                <a:solidFill>
                  <a:srgbClr val="5B6E75"/>
                </a:solidFill>
              </a:defRPr>
            </a:pPr>
            <a:r>
              <a:rPr sz="1050" b="0">
                <a:solidFill>
                  <a:srgbClr val="5B6E75"/>
                </a:solidFill>
              </a:rPr>
              <a:t>Gender, youth and long-term financing need strengthening across proposals.</a:t>
            </a:r>
          </a:p>
        </p:txBody>
      </p:sp>
      <p:sp>
        <p:nvSpPr>
          <p:cNvPr id="55" name="Rectangle 54">
            <a:extLst>
              <a:ext uri="{FF2B5EF4-FFF2-40B4-BE49-F238E27FC236}">
                <a16:creationId xmlns:a16="http://schemas.microsoft.com/office/drawing/2014/main" id="{7BC16D55-834F-4DD6-B019-FAB770BB5EC2}"/>
              </a:ext>
            </a:extLst>
          </p:cNvPr>
          <p:cNvSpPr>
            <a:spLocks noGrp="1"/>
          </p:cNvSpPr>
          <p:nvPr/>
        </p:nvSpPr>
        <p:spPr>
          <a:xfrm>
            <a:off x="685800" y="6496050"/>
            <a:ext cx="8572500" cy="171450"/>
          </a:xfrm>
          <a:prstGeom prst="rect">
            <a:avLst/>
          </a:prstGeom>
          <a:noFill/>
          <a:ln w="0">
            <a:noFill/>
            <a:prstDash val="solid"/>
          </a:ln>
        </p:spPr>
        <p:txBody>
          <a:bodyPr anchor="ctr"/>
          <a:lstStyle/>
          <a:p>
            <a:pPr algn="l">
              <a:defRPr sz="825" b="0">
                <a:solidFill>
                  <a:srgbClr val="5B6E75"/>
                </a:solidFill>
              </a:defRPr>
            </a:pPr>
            <a:r>
              <a:rPr sz="825" b="0">
                <a:solidFill>
                  <a:srgbClr val="5B6E75"/>
                </a:solidFill>
              </a:rPr>
              <a:t>Source: Application evaluations submitted by Contracting Parties</a:t>
            </a:r>
          </a:p>
        </p:txBody>
      </p:sp>
      <p:sp>
        <p:nvSpPr>
          <p:cNvPr id="56" name="Rectangle 55">
            <a:extLst>
              <a:ext uri="{FF2B5EF4-FFF2-40B4-BE49-F238E27FC236}">
                <a16:creationId xmlns:a16="http://schemas.microsoft.com/office/drawing/2014/main" id="{3489F1EC-87E5-4C28-988C-FD91B84A3975}"/>
              </a:ext>
            </a:extLst>
          </p:cNvPr>
          <p:cNvSpPr>
            <a:spLocks noGrp="1"/>
          </p:cNvSpPr>
          <p:nvPr/>
        </p:nvSpPr>
        <p:spPr>
          <a:xfrm>
            <a:off x="11049000" y="6496050"/>
            <a:ext cx="457200" cy="171450"/>
          </a:xfrm>
          <a:prstGeom prst="rect">
            <a:avLst/>
          </a:prstGeom>
          <a:noFill/>
          <a:ln w="0">
            <a:noFill/>
            <a:prstDash val="solid"/>
          </a:ln>
        </p:spPr>
        <p:txBody>
          <a:bodyPr anchor="ctr"/>
          <a:lstStyle/>
          <a:p>
            <a:pPr algn="r">
              <a:defRPr sz="825" b="1">
                <a:solidFill>
                  <a:srgbClr val="5B6E75"/>
                </a:solidFill>
              </a:defRPr>
            </a:pPr>
            <a:r>
              <a:rPr sz="825" b="1">
                <a:solidFill>
                  <a:srgbClr val="5B6E75"/>
                </a:solidFill>
              </a:rPr>
              <a:t>2</a:t>
            </a:r>
          </a:p>
        </p:txBody>
      </p:sp>
    </p:spTree>
    <p:extLst>
      <p:ext uri="{BB962C8B-B14F-4D97-AF65-F5344CB8AC3E}">
        <p14:creationId xmlns:p14="http://schemas.microsoft.com/office/powerpoint/2010/main" val="239472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82B3A"/>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EA7C066-AF4A-4F4A-AF26-8211FDFDA4B9}"/>
              </a:ext>
            </a:extLst>
          </p:cNvPr>
          <p:cNvSpPr>
            <a:spLocks noGrp="1"/>
          </p:cNvSpPr>
          <p:nvPr/>
        </p:nvSpPr>
        <p:spPr>
          <a:xfrm>
            <a:off x="685800" y="342900"/>
            <a:ext cx="6667500" cy="228600"/>
          </a:xfrm>
          <a:prstGeom prst="rect">
            <a:avLst/>
          </a:prstGeom>
          <a:noFill/>
          <a:ln w="0">
            <a:noFill/>
            <a:prstDash val="solid"/>
          </a:ln>
        </p:spPr>
        <p:txBody>
          <a:bodyPr anchor="ctr"/>
          <a:lstStyle/>
          <a:p>
            <a:pPr algn="l">
              <a:defRPr sz="975" b="1">
                <a:solidFill>
                  <a:srgbClr val="B5D334"/>
                </a:solidFill>
              </a:defRPr>
            </a:pPr>
            <a:r>
              <a:rPr sz="975" b="1" dirty="0">
                <a:solidFill>
                  <a:srgbClr val="B5D334"/>
                </a:solidFill>
              </a:rPr>
              <a:t>SPAW • DECISION PATHWAY   |   0</a:t>
            </a:r>
            <a:r>
              <a:rPr lang="es-419" sz="975" b="1" dirty="0">
                <a:solidFill>
                  <a:srgbClr val="B5D334"/>
                </a:solidFill>
              </a:rPr>
              <a:t>4</a:t>
            </a:r>
            <a:endParaRPr sz="975" b="1" dirty="0">
              <a:solidFill>
                <a:srgbClr val="B5D334"/>
              </a:solidFill>
            </a:endParaRPr>
          </a:p>
        </p:txBody>
      </p:sp>
      <p:sp>
        <p:nvSpPr>
          <p:cNvPr id="2" name="Rectangle 1">
            <a:extLst>
              <a:ext uri="{FF2B5EF4-FFF2-40B4-BE49-F238E27FC236}">
                <a16:creationId xmlns:a16="http://schemas.microsoft.com/office/drawing/2014/main" id="{1A6394DD-C29C-457B-B3C0-DE9690349DA4}"/>
              </a:ext>
            </a:extLst>
          </p:cNvPr>
          <p:cNvSpPr>
            <a:spLocks noGrp="1"/>
          </p:cNvSpPr>
          <p:nvPr/>
        </p:nvSpPr>
        <p:spPr>
          <a:xfrm>
            <a:off x="685800" y="723900"/>
            <a:ext cx="10820400" cy="552450"/>
          </a:xfrm>
          <a:prstGeom prst="rect">
            <a:avLst/>
          </a:prstGeom>
          <a:noFill/>
          <a:ln w="0">
            <a:noFill/>
            <a:prstDash val="solid"/>
          </a:ln>
        </p:spPr>
        <p:txBody>
          <a:bodyPr anchor="ctr"/>
          <a:lstStyle/>
          <a:p>
            <a:pPr algn="l">
              <a:defRPr sz="2775" b="1">
                <a:solidFill>
                  <a:srgbClr val="FFFFFF"/>
                </a:solidFill>
              </a:defRPr>
            </a:pPr>
            <a:r>
              <a:rPr lang="en-US" sz="2775" b="1" dirty="0">
                <a:solidFill>
                  <a:srgbClr val="FFFFFF"/>
                </a:solidFill>
              </a:rPr>
              <a:t>A staged approach can support informed decisions</a:t>
            </a:r>
            <a:endParaRPr sz="2775" b="1" dirty="0">
              <a:solidFill>
                <a:srgbClr val="FFFFFF"/>
              </a:solidFill>
            </a:endParaRPr>
          </a:p>
        </p:txBody>
      </p:sp>
      <p:sp>
        <p:nvSpPr>
          <p:cNvPr id="3" name="Rectangle 2">
            <a:extLst>
              <a:ext uri="{FF2B5EF4-FFF2-40B4-BE49-F238E27FC236}">
                <a16:creationId xmlns:a16="http://schemas.microsoft.com/office/drawing/2014/main" id="{6DBEABB9-E2C9-4A47-9761-FB4A5E0494B3}"/>
              </a:ext>
            </a:extLst>
          </p:cNvPr>
          <p:cNvSpPr>
            <a:spLocks noGrp="1"/>
          </p:cNvSpPr>
          <p:nvPr/>
        </p:nvSpPr>
        <p:spPr>
          <a:xfrm>
            <a:off x="685800" y="1333500"/>
            <a:ext cx="10820400" cy="304800"/>
          </a:xfrm>
          <a:prstGeom prst="rect">
            <a:avLst/>
          </a:prstGeom>
          <a:noFill/>
          <a:ln w="0">
            <a:noFill/>
            <a:prstDash val="solid"/>
          </a:ln>
        </p:spPr>
        <p:txBody>
          <a:bodyPr anchor="ctr"/>
          <a:lstStyle/>
          <a:p>
            <a:pPr algn="l">
              <a:defRPr sz="1350" b="0">
                <a:solidFill>
                  <a:srgbClr val="BFD2D8"/>
                </a:solidFill>
              </a:defRPr>
            </a:pPr>
            <a:r>
              <a:rPr sz="1350" b="0">
                <a:solidFill>
                  <a:srgbClr val="BFD2D8"/>
                </a:solidFill>
              </a:rPr>
              <a:t>Suggested way forward based on scores and Parties’ qualitative comments</a:t>
            </a:r>
          </a:p>
        </p:txBody>
      </p:sp>
      <p:sp>
        <p:nvSpPr>
          <p:cNvPr id="4" name="Rectangle: Rounded Corners 3">
            <a:extLst>
              <a:ext uri="{FF2B5EF4-FFF2-40B4-BE49-F238E27FC236}">
                <a16:creationId xmlns:a16="http://schemas.microsoft.com/office/drawing/2014/main" id="{874E3C64-B266-41EE-BF96-1D5F4F5C87DD}"/>
              </a:ext>
            </a:extLst>
          </p:cNvPr>
          <p:cNvSpPr>
            <a:spLocks noGrp="1"/>
          </p:cNvSpPr>
          <p:nvPr/>
        </p:nvSpPr>
        <p:spPr>
          <a:xfrm>
            <a:off x="685800" y="2000250"/>
            <a:ext cx="704850" cy="704850"/>
          </a:xfrm>
          <a:prstGeom prst="roundRect">
            <a:avLst>
              <a:gd name="adj" fmla="val 10811"/>
            </a:avLst>
          </a:prstGeom>
          <a:solidFill>
            <a:srgbClr val="0072BC"/>
          </a:solidFill>
          <a:ln w="0">
            <a:noFill/>
            <a:prstDash val="solid"/>
          </a:ln>
        </p:spPr>
        <p:txBody>
          <a:bodyPr/>
          <a:lstStyle/>
          <a:p>
            <a:endParaRPr lang="en-US"/>
          </a:p>
        </p:txBody>
      </p:sp>
      <p:sp>
        <p:nvSpPr>
          <p:cNvPr id="5" name="Rectangle 4">
            <a:extLst>
              <a:ext uri="{FF2B5EF4-FFF2-40B4-BE49-F238E27FC236}">
                <a16:creationId xmlns:a16="http://schemas.microsoft.com/office/drawing/2014/main" id="{185B02C9-BE69-4787-B4C4-71F37ED04B49}"/>
              </a:ext>
            </a:extLst>
          </p:cNvPr>
          <p:cNvSpPr>
            <a:spLocks noGrp="1"/>
          </p:cNvSpPr>
          <p:nvPr/>
        </p:nvSpPr>
        <p:spPr>
          <a:xfrm>
            <a:off x="685800" y="2000250"/>
            <a:ext cx="704850" cy="704850"/>
          </a:xfrm>
          <a:prstGeom prst="rect">
            <a:avLst/>
          </a:prstGeom>
          <a:noFill/>
          <a:ln w="0">
            <a:noFill/>
            <a:prstDash val="solid"/>
          </a:ln>
        </p:spPr>
        <p:txBody>
          <a:bodyPr anchor="ctr"/>
          <a:lstStyle/>
          <a:p>
            <a:pPr algn="ctr">
              <a:defRPr sz="2250" b="1">
                <a:solidFill>
                  <a:srgbClr val="FFFFFF"/>
                </a:solidFill>
              </a:defRPr>
            </a:pPr>
            <a:r>
              <a:rPr sz="2250" b="1">
                <a:solidFill>
                  <a:srgbClr val="FFFFFF"/>
                </a:solidFill>
              </a:rPr>
              <a:t>1</a:t>
            </a:r>
          </a:p>
        </p:txBody>
      </p:sp>
      <p:sp>
        <p:nvSpPr>
          <p:cNvPr id="6" name="Rectangle 5">
            <a:extLst>
              <a:ext uri="{FF2B5EF4-FFF2-40B4-BE49-F238E27FC236}">
                <a16:creationId xmlns:a16="http://schemas.microsoft.com/office/drawing/2014/main" id="{D60C74D3-EBC4-4520-9900-2E8CB78B61E0}"/>
              </a:ext>
            </a:extLst>
          </p:cNvPr>
          <p:cNvSpPr>
            <a:spLocks noGrp="1"/>
          </p:cNvSpPr>
          <p:nvPr/>
        </p:nvSpPr>
        <p:spPr>
          <a:xfrm>
            <a:off x="1657350" y="1930398"/>
            <a:ext cx="4095750" cy="361950"/>
          </a:xfrm>
          <a:prstGeom prst="rect">
            <a:avLst/>
          </a:prstGeom>
          <a:noFill/>
          <a:ln w="0">
            <a:noFill/>
            <a:prstDash val="solid"/>
          </a:ln>
        </p:spPr>
        <p:txBody>
          <a:bodyPr anchor="ctr"/>
          <a:lstStyle/>
          <a:p>
            <a:pPr algn="l">
              <a:defRPr sz="1800" b="1">
                <a:solidFill>
                  <a:srgbClr val="FFFFFF"/>
                </a:solidFill>
              </a:defRPr>
            </a:pPr>
            <a:r>
              <a:rPr sz="1800" b="1">
                <a:solidFill>
                  <a:srgbClr val="FFFFFF"/>
                </a:solidFill>
              </a:rPr>
              <a:t>Recognize WIDECAST</a:t>
            </a:r>
          </a:p>
        </p:txBody>
      </p:sp>
      <p:sp>
        <p:nvSpPr>
          <p:cNvPr id="7" name="Rectangle 6">
            <a:extLst>
              <a:ext uri="{FF2B5EF4-FFF2-40B4-BE49-F238E27FC236}">
                <a16:creationId xmlns:a16="http://schemas.microsoft.com/office/drawing/2014/main" id="{EE9B6F77-68A4-4C58-886A-6503940BAA93}"/>
              </a:ext>
            </a:extLst>
          </p:cNvPr>
          <p:cNvSpPr>
            <a:spLocks noGrp="1"/>
          </p:cNvSpPr>
          <p:nvPr/>
        </p:nvSpPr>
        <p:spPr>
          <a:xfrm>
            <a:off x="1657350" y="2201327"/>
            <a:ext cx="8763000" cy="609600"/>
          </a:xfrm>
          <a:prstGeom prst="rect">
            <a:avLst/>
          </a:prstGeom>
          <a:noFill/>
          <a:ln w="0">
            <a:noFill/>
            <a:prstDash val="solid"/>
          </a:ln>
        </p:spPr>
        <p:txBody>
          <a:bodyPr anchor="ctr"/>
          <a:lstStyle/>
          <a:p>
            <a:pPr algn="l">
              <a:defRPr sz="1200" b="0">
                <a:solidFill>
                  <a:srgbClr val="DCE8EA"/>
                </a:solidFill>
              </a:defRPr>
            </a:pPr>
            <a:r>
              <a:rPr sz="1200" b="0" dirty="0">
                <a:solidFill>
                  <a:srgbClr val="DCE8EA"/>
                </a:solidFill>
              </a:rPr>
              <a:t>Proceed for the sea turtle thematic focus, subject to targeted clarifications on indicators, governance, Secretariat coordination and financial sustainability.</a:t>
            </a:r>
          </a:p>
        </p:txBody>
      </p:sp>
      <p:sp>
        <p:nvSpPr>
          <p:cNvPr id="8" name="Rectangle 7">
            <a:extLst>
              <a:ext uri="{FF2B5EF4-FFF2-40B4-BE49-F238E27FC236}">
                <a16:creationId xmlns:a16="http://schemas.microsoft.com/office/drawing/2014/main" id="{8EB89EBB-EA1E-4048-8C78-F9CAFC5E4F0F}"/>
              </a:ext>
            </a:extLst>
          </p:cNvPr>
          <p:cNvSpPr>
            <a:spLocks noGrp="1"/>
          </p:cNvSpPr>
          <p:nvPr/>
        </p:nvSpPr>
        <p:spPr>
          <a:xfrm>
            <a:off x="1028700" y="2781300"/>
            <a:ext cx="19050" cy="400050"/>
          </a:xfrm>
          <a:prstGeom prst="rect">
            <a:avLst/>
          </a:prstGeom>
          <a:solidFill>
            <a:srgbClr val="557482"/>
          </a:solidFill>
          <a:ln w="0">
            <a:noFill/>
            <a:prstDash val="solid"/>
          </a:ln>
        </p:spPr>
        <p:txBody>
          <a:bodyPr/>
          <a:lstStyle/>
          <a:p>
            <a:endParaRPr lang="en-US"/>
          </a:p>
        </p:txBody>
      </p:sp>
      <p:sp>
        <p:nvSpPr>
          <p:cNvPr id="9" name="Rectangle: Rounded Corners 8">
            <a:extLst>
              <a:ext uri="{FF2B5EF4-FFF2-40B4-BE49-F238E27FC236}">
                <a16:creationId xmlns:a16="http://schemas.microsoft.com/office/drawing/2014/main" id="{3A610895-A125-45F5-A314-69A4AA14B9B2}"/>
              </a:ext>
            </a:extLst>
          </p:cNvPr>
          <p:cNvSpPr>
            <a:spLocks noGrp="1"/>
          </p:cNvSpPr>
          <p:nvPr/>
        </p:nvSpPr>
        <p:spPr>
          <a:xfrm>
            <a:off x="685800" y="3200400"/>
            <a:ext cx="704850" cy="704850"/>
          </a:xfrm>
          <a:prstGeom prst="roundRect">
            <a:avLst>
              <a:gd name="adj" fmla="val 10811"/>
            </a:avLst>
          </a:prstGeom>
          <a:solidFill>
            <a:srgbClr val="00A6A6"/>
          </a:solidFill>
          <a:ln w="0">
            <a:noFill/>
            <a:prstDash val="solid"/>
          </a:ln>
        </p:spPr>
        <p:txBody>
          <a:bodyPr/>
          <a:lstStyle/>
          <a:p>
            <a:endParaRPr lang="en-US"/>
          </a:p>
        </p:txBody>
      </p:sp>
      <p:sp>
        <p:nvSpPr>
          <p:cNvPr id="10" name="Rectangle 9">
            <a:extLst>
              <a:ext uri="{FF2B5EF4-FFF2-40B4-BE49-F238E27FC236}">
                <a16:creationId xmlns:a16="http://schemas.microsoft.com/office/drawing/2014/main" id="{1F4582D0-43C9-4CFE-B628-CBF4952C7E25}"/>
              </a:ext>
            </a:extLst>
          </p:cNvPr>
          <p:cNvSpPr>
            <a:spLocks noGrp="1"/>
          </p:cNvSpPr>
          <p:nvPr/>
        </p:nvSpPr>
        <p:spPr>
          <a:xfrm>
            <a:off x="685800" y="3200400"/>
            <a:ext cx="704850" cy="704850"/>
          </a:xfrm>
          <a:prstGeom prst="rect">
            <a:avLst/>
          </a:prstGeom>
          <a:noFill/>
          <a:ln w="0">
            <a:noFill/>
            <a:prstDash val="solid"/>
          </a:ln>
        </p:spPr>
        <p:txBody>
          <a:bodyPr anchor="ctr"/>
          <a:lstStyle/>
          <a:p>
            <a:pPr algn="ctr">
              <a:defRPr sz="2250" b="1">
                <a:solidFill>
                  <a:srgbClr val="FFFFFF"/>
                </a:solidFill>
              </a:defRPr>
            </a:pPr>
            <a:r>
              <a:rPr sz="2250" b="1">
                <a:solidFill>
                  <a:srgbClr val="FFFFFF"/>
                </a:solidFill>
              </a:rPr>
              <a:t>2</a:t>
            </a:r>
          </a:p>
        </p:txBody>
      </p:sp>
      <p:sp>
        <p:nvSpPr>
          <p:cNvPr id="11" name="Rectangle 10">
            <a:extLst>
              <a:ext uri="{FF2B5EF4-FFF2-40B4-BE49-F238E27FC236}">
                <a16:creationId xmlns:a16="http://schemas.microsoft.com/office/drawing/2014/main" id="{D4C54A02-A9EB-4C9B-A16E-D395F57E6333}"/>
              </a:ext>
            </a:extLst>
          </p:cNvPr>
          <p:cNvSpPr>
            <a:spLocks noGrp="1"/>
          </p:cNvSpPr>
          <p:nvPr/>
        </p:nvSpPr>
        <p:spPr>
          <a:xfrm>
            <a:off x="1657349" y="3130548"/>
            <a:ext cx="4802717" cy="361950"/>
          </a:xfrm>
          <a:prstGeom prst="rect">
            <a:avLst/>
          </a:prstGeom>
          <a:noFill/>
          <a:ln w="0">
            <a:noFill/>
            <a:prstDash val="solid"/>
          </a:ln>
        </p:spPr>
        <p:txBody>
          <a:bodyPr anchor="ctr"/>
          <a:lstStyle/>
          <a:p>
            <a:pPr algn="l">
              <a:defRPr sz="1800" b="1">
                <a:solidFill>
                  <a:srgbClr val="FFFFFF"/>
                </a:solidFill>
              </a:defRPr>
            </a:pPr>
            <a:r>
              <a:rPr sz="1800" b="1" dirty="0">
                <a:solidFill>
                  <a:srgbClr val="FFFFFF"/>
                </a:solidFill>
              </a:rPr>
              <a:t>Hear both leading marine mammal visions</a:t>
            </a:r>
          </a:p>
        </p:txBody>
      </p:sp>
      <p:sp>
        <p:nvSpPr>
          <p:cNvPr id="12" name="Rectangle 11">
            <a:extLst>
              <a:ext uri="{FF2B5EF4-FFF2-40B4-BE49-F238E27FC236}">
                <a16:creationId xmlns:a16="http://schemas.microsoft.com/office/drawing/2014/main" id="{42452364-E5EE-4DBF-AF23-92B94D4828F4}"/>
              </a:ext>
            </a:extLst>
          </p:cNvPr>
          <p:cNvSpPr>
            <a:spLocks noGrp="1"/>
          </p:cNvSpPr>
          <p:nvPr/>
        </p:nvSpPr>
        <p:spPr>
          <a:xfrm>
            <a:off x="1657350" y="3401477"/>
            <a:ext cx="8763000" cy="609600"/>
          </a:xfrm>
          <a:prstGeom prst="rect">
            <a:avLst/>
          </a:prstGeom>
          <a:noFill/>
          <a:ln w="0">
            <a:noFill/>
            <a:prstDash val="solid"/>
          </a:ln>
        </p:spPr>
        <p:txBody>
          <a:bodyPr anchor="ctr"/>
          <a:lstStyle/>
          <a:p>
            <a:pPr algn="l">
              <a:defRPr sz="1200" b="0">
                <a:solidFill>
                  <a:srgbClr val="DCE8EA"/>
                </a:solidFill>
              </a:defRPr>
            </a:pPr>
            <a:r>
              <a:rPr sz="1200" b="0" dirty="0">
                <a:solidFill>
                  <a:srgbClr val="DCE8EA"/>
                </a:solidFill>
              </a:rPr>
              <a:t>Invite FIU/CARIB-RAN and CCS/CMMRAN to brief Contracting Parties and respond to questions on governance, geographic reach, SPAW Focal Point engagement and MMAP alignment.</a:t>
            </a:r>
          </a:p>
        </p:txBody>
      </p:sp>
      <p:sp>
        <p:nvSpPr>
          <p:cNvPr id="13" name="Rectangle 12">
            <a:extLst>
              <a:ext uri="{FF2B5EF4-FFF2-40B4-BE49-F238E27FC236}">
                <a16:creationId xmlns:a16="http://schemas.microsoft.com/office/drawing/2014/main" id="{92FC3C98-1528-43B7-9B6A-7C38AABFACD1}"/>
              </a:ext>
            </a:extLst>
          </p:cNvPr>
          <p:cNvSpPr>
            <a:spLocks noGrp="1"/>
          </p:cNvSpPr>
          <p:nvPr/>
        </p:nvSpPr>
        <p:spPr>
          <a:xfrm>
            <a:off x="1028700" y="3981450"/>
            <a:ext cx="19050" cy="400050"/>
          </a:xfrm>
          <a:prstGeom prst="rect">
            <a:avLst/>
          </a:prstGeom>
          <a:solidFill>
            <a:srgbClr val="557482"/>
          </a:solidFill>
          <a:ln w="0">
            <a:noFill/>
            <a:prstDash val="solid"/>
          </a:ln>
        </p:spPr>
        <p:txBody>
          <a:bodyPr/>
          <a:lstStyle/>
          <a:p>
            <a:endParaRPr lang="en-US"/>
          </a:p>
        </p:txBody>
      </p:sp>
      <p:sp>
        <p:nvSpPr>
          <p:cNvPr id="14" name="Rectangle: Rounded Corners 13">
            <a:extLst>
              <a:ext uri="{FF2B5EF4-FFF2-40B4-BE49-F238E27FC236}">
                <a16:creationId xmlns:a16="http://schemas.microsoft.com/office/drawing/2014/main" id="{AA0DD549-6C07-4DDE-9582-251E938F2702}"/>
              </a:ext>
            </a:extLst>
          </p:cNvPr>
          <p:cNvSpPr>
            <a:spLocks noGrp="1"/>
          </p:cNvSpPr>
          <p:nvPr/>
        </p:nvSpPr>
        <p:spPr>
          <a:xfrm>
            <a:off x="685800" y="4400550"/>
            <a:ext cx="704850" cy="704850"/>
          </a:xfrm>
          <a:prstGeom prst="roundRect">
            <a:avLst>
              <a:gd name="adj" fmla="val 10811"/>
            </a:avLst>
          </a:prstGeom>
          <a:solidFill>
            <a:srgbClr val="00A6A6"/>
          </a:solidFill>
          <a:ln w="0">
            <a:noFill/>
            <a:prstDash val="solid"/>
          </a:ln>
        </p:spPr>
        <p:txBody>
          <a:bodyPr/>
          <a:lstStyle/>
          <a:p>
            <a:endParaRPr lang="en-US"/>
          </a:p>
        </p:txBody>
      </p:sp>
      <p:sp>
        <p:nvSpPr>
          <p:cNvPr id="15" name="Rectangle 14">
            <a:extLst>
              <a:ext uri="{FF2B5EF4-FFF2-40B4-BE49-F238E27FC236}">
                <a16:creationId xmlns:a16="http://schemas.microsoft.com/office/drawing/2014/main" id="{7F828367-2F4A-4450-9A74-34E3D964146B}"/>
              </a:ext>
            </a:extLst>
          </p:cNvPr>
          <p:cNvSpPr>
            <a:spLocks noGrp="1"/>
          </p:cNvSpPr>
          <p:nvPr/>
        </p:nvSpPr>
        <p:spPr>
          <a:xfrm>
            <a:off x="685800" y="4400550"/>
            <a:ext cx="704850" cy="704850"/>
          </a:xfrm>
          <a:prstGeom prst="rect">
            <a:avLst/>
          </a:prstGeom>
          <a:noFill/>
          <a:ln w="0">
            <a:noFill/>
            <a:prstDash val="solid"/>
          </a:ln>
        </p:spPr>
        <p:txBody>
          <a:bodyPr anchor="ctr"/>
          <a:lstStyle/>
          <a:p>
            <a:pPr algn="ctr">
              <a:defRPr sz="2250" b="1">
                <a:solidFill>
                  <a:srgbClr val="FFFFFF"/>
                </a:solidFill>
              </a:defRPr>
            </a:pPr>
            <a:r>
              <a:rPr sz="2250" b="1">
                <a:solidFill>
                  <a:srgbClr val="FFFFFF"/>
                </a:solidFill>
              </a:rPr>
              <a:t>3</a:t>
            </a:r>
          </a:p>
        </p:txBody>
      </p:sp>
      <p:sp>
        <p:nvSpPr>
          <p:cNvPr id="16" name="Rectangle 15">
            <a:extLst>
              <a:ext uri="{FF2B5EF4-FFF2-40B4-BE49-F238E27FC236}">
                <a16:creationId xmlns:a16="http://schemas.microsoft.com/office/drawing/2014/main" id="{169C50BD-6693-4A21-AF19-5C7731E91AD1}"/>
              </a:ext>
            </a:extLst>
          </p:cNvPr>
          <p:cNvSpPr>
            <a:spLocks noGrp="1"/>
          </p:cNvSpPr>
          <p:nvPr/>
        </p:nvSpPr>
        <p:spPr>
          <a:xfrm>
            <a:off x="1657350" y="4330698"/>
            <a:ext cx="4095750" cy="361950"/>
          </a:xfrm>
          <a:prstGeom prst="rect">
            <a:avLst/>
          </a:prstGeom>
          <a:noFill/>
          <a:ln w="0">
            <a:noFill/>
            <a:prstDash val="solid"/>
          </a:ln>
        </p:spPr>
        <p:txBody>
          <a:bodyPr anchor="ctr"/>
          <a:lstStyle/>
          <a:p>
            <a:pPr algn="l">
              <a:defRPr sz="1800" b="1">
                <a:solidFill>
                  <a:srgbClr val="FFFFFF"/>
                </a:solidFill>
              </a:defRPr>
            </a:pPr>
            <a:r>
              <a:rPr sz="1800" b="1">
                <a:solidFill>
                  <a:srgbClr val="FFFFFF"/>
                </a:solidFill>
              </a:rPr>
              <a:t>Explore convergence before selection</a:t>
            </a:r>
          </a:p>
        </p:txBody>
      </p:sp>
      <p:sp>
        <p:nvSpPr>
          <p:cNvPr id="17" name="Rectangle 16">
            <a:extLst>
              <a:ext uri="{FF2B5EF4-FFF2-40B4-BE49-F238E27FC236}">
                <a16:creationId xmlns:a16="http://schemas.microsoft.com/office/drawing/2014/main" id="{0D088860-910B-42EE-926F-0BA909DE57DF}"/>
              </a:ext>
            </a:extLst>
          </p:cNvPr>
          <p:cNvSpPr>
            <a:spLocks noGrp="1"/>
          </p:cNvSpPr>
          <p:nvPr/>
        </p:nvSpPr>
        <p:spPr>
          <a:xfrm>
            <a:off x="1657350" y="4601627"/>
            <a:ext cx="8763000" cy="609600"/>
          </a:xfrm>
          <a:prstGeom prst="rect">
            <a:avLst/>
          </a:prstGeom>
          <a:noFill/>
          <a:ln w="0">
            <a:noFill/>
            <a:prstDash val="solid"/>
          </a:ln>
        </p:spPr>
        <p:txBody>
          <a:bodyPr anchor="ctr"/>
          <a:lstStyle/>
          <a:p>
            <a:pPr algn="l">
              <a:defRPr sz="1200" b="0">
                <a:solidFill>
                  <a:srgbClr val="DCE8EA"/>
                </a:solidFill>
              </a:defRPr>
            </a:pPr>
            <a:r>
              <a:rPr sz="1200" b="0">
                <a:solidFill>
                  <a:srgbClr val="DCE8EA"/>
                </a:solidFill>
              </a:rPr>
              <a:t>Assess whether a joint or complementary architecture can combine CARIB-RAN’s scientific networks with CMMRAN’s governance and SPAW coordination strengths.</a:t>
            </a:r>
          </a:p>
        </p:txBody>
      </p:sp>
      <p:sp>
        <p:nvSpPr>
          <p:cNvPr id="18" name="Rectangle: Rounded Corners 17">
            <a:extLst>
              <a:ext uri="{FF2B5EF4-FFF2-40B4-BE49-F238E27FC236}">
                <a16:creationId xmlns:a16="http://schemas.microsoft.com/office/drawing/2014/main" id="{D65FA572-D18A-4538-906C-D3EBAFC77692}"/>
              </a:ext>
            </a:extLst>
          </p:cNvPr>
          <p:cNvSpPr>
            <a:spLocks noGrp="1"/>
          </p:cNvSpPr>
          <p:nvPr/>
        </p:nvSpPr>
        <p:spPr>
          <a:xfrm>
            <a:off x="685800" y="5676900"/>
            <a:ext cx="10820400" cy="609600"/>
          </a:xfrm>
          <a:prstGeom prst="roundRect">
            <a:avLst>
              <a:gd name="adj" fmla="val 12500"/>
            </a:avLst>
          </a:prstGeom>
          <a:solidFill>
            <a:srgbClr val="F4F1E8"/>
          </a:solidFill>
          <a:ln w="0">
            <a:noFill/>
            <a:prstDash val="solid"/>
          </a:ln>
        </p:spPr>
        <p:txBody>
          <a:bodyPr/>
          <a:lstStyle/>
          <a:p>
            <a:endParaRPr lang="en-US"/>
          </a:p>
        </p:txBody>
      </p:sp>
      <p:sp>
        <p:nvSpPr>
          <p:cNvPr id="19" name="Rectangle 18">
            <a:extLst>
              <a:ext uri="{FF2B5EF4-FFF2-40B4-BE49-F238E27FC236}">
                <a16:creationId xmlns:a16="http://schemas.microsoft.com/office/drawing/2014/main" id="{CC4F7DF3-3573-472E-A403-AD5A2B6EF05D}"/>
              </a:ext>
            </a:extLst>
          </p:cNvPr>
          <p:cNvSpPr>
            <a:spLocks noGrp="1"/>
          </p:cNvSpPr>
          <p:nvPr/>
        </p:nvSpPr>
        <p:spPr>
          <a:xfrm>
            <a:off x="914400" y="5676900"/>
            <a:ext cx="1104900" cy="609600"/>
          </a:xfrm>
          <a:prstGeom prst="rect">
            <a:avLst/>
          </a:prstGeom>
          <a:noFill/>
          <a:ln w="0">
            <a:noFill/>
            <a:prstDash val="solid"/>
          </a:ln>
        </p:spPr>
        <p:txBody>
          <a:bodyPr anchor="ctr"/>
          <a:lstStyle/>
          <a:p>
            <a:pPr algn="l">
              <a:defRPr sz="1350" b="1">
                <a:solidFill>
                  <a:srgbClr val="F4B942"/>
                </a:solidFill>
              </a:defRPr>
            </a:pPr>
            <a:r>
              <a:rPr sz="1350" b="1">
                <a:solidFill>
                  <a:srgbClr val="F4B942"/>
                </a:solidFill>
              </a:rPr>
              <a:t>PICMMY</a:t>
            </a:r>
          </a:p>
        </p:txBody>
      </p:sp>
      <p:sp>
        <p:nvSpPr>
          <p:cNvPr id="20" name="Rectangle 19">
            <a:extLst>
              <a:ext uri="{FF2B5EF4-FFF2-40B4-BE49-F238E27FC236}">
                <a16:creationId xmlns:a16="http://schemas.microsoft.com/office/drawing/2014/main" id="{DB1DE9BA-DDDB-472C-A9FF-B00432A4E977}"/>
              </a:ext>
            </a:extLst>
          </p:cNvPr>
          <p:cNvSpPr>
            <a:spLocks noGrp="1"/>
          </p:cNvSpPr>
          <p:nvPr/>
        </p:nvSpPr>
        <p:spPr>
          <a:xfrm>
            <a:off x="2076450" y="5676900"/>
            <a:ext cx="9105900" cy="609600"/>
          </a:xfrm>
          <a:prstGeom prst="rect">
            <a:avLst/>
          </a:prstGeom>
          <a:noFill/>
          <a:ln w="0">
            <a:noFill/>
            <a:prstDash val="solid"/>
          </a:ln>
        </p:spPr>
        <p:txBody>
          <a:bodyPr anchor="ctr"/>
          <a:lstStyle/>
          <a:p>
            <a:pPr algn="l">
              <a:defRPr sz="1350" b="1">
                <a:solidFill>
                  <a:srgbClr val="16333E"/>
                </a:solidFill>
              </a:defRPr>
            </a:pPr>
            <a:r>
              <a:rPr sz="1350" b="1">
                <a:solidFill>
                  <a:srgbClr val="16333E"/>
                </a:solidFill>
              </a:rPr>
              <a:t>Engage as a technical or geographic partner while a future application develops genuine regional scope, governance and documentation.</a:t>
            </a:r>
          </a:p>
        </p:txBody>
      </p:sp>
      <p:sp>
        <p:nvSpPr>
          <p:cNvPr id="21" name="Rectangle 20">
            <a:extLst>
              <a:ext uri="{FF2B5EF4-FFF2-40B4-BE49-F238E27FC236}">
                <a16:creationId xmlns:a16="http://schemas.microsoft.com/office/drawing/2014/main" id="{FF7BF2DD-9EB8-4A23-9D97-CDD2D3913D7B}"/>
              </a:ext>
            </a:extLst>
          </p:cNvPr>
          <p:cNvSpPr>
            <a:spLocks noGrp="1"/>
          </p:cNvSpPr>
          <p:nvPr/>
        </p:nvSpPr>
        <p:spPr>
          <a:xfrm>
            <a:off x="685800" y="6534150"/>
            <a:ext cx="8572500" cy="171450"/>
          </a:xfrm>
          <a:prstGeom prst="rect">
            <a:avLst/>
          </a:prstGeom>
          <a:noFill/>
          <a:ln w="0">
            <a:noFill/>
            <a:prstDash val="solid"/>
          </a:ln>
        </p:spPr>
        <p:txBody>
          <a:bodyPr anchor="ctr"/>
          <a:lstStyle/>
          <a:p>
            <a:pPr algn="l">
              <a:defRPr sz="825" b="0">
                <a:solidFill>
                  <a:srgbClr val="9CB3BB"/>
                </a:solidFill>
              </a:defRPr>
            </a:pPr>
            <a:r>
              <a:rPr sz="825" b="0">
                <a:solidFill>
                  <a:srgbClr val="9CB3BB"/>
                </a:solidFill>
              </a:rPr>
              <a:t>Source: Application evaluations submitted by Contracting Parties</a:t>
            </a:r>
          </a:p>
        </p:txBody>
      </p:sp>
      <p:sp>
        <p:nvSpPr>
          <p:cNvPr id="22" name="Rectangle 21">
            <a:extLst>
              <a:ext uri="{FF2B5EF4-FFF2-40B4-BE49-F238E27FC236}">
                <a16:creationId xmlns:a16="http://schemas.microsoft.com/office/drawing/2014/main" id="{58EFA376-51B7-4B99-AEC8-871A24DA6CB2}"/>
              </a:ext>
            </a:extLst>
          </p:cNvPr>
          <p:cNvSpPr>
            <a:spLocks noGrp="1"/>
          </p:cNvSpPr>
          <p:nvPr/>
        </p:nvSpPr>
        <p:spPr>
          <a:xfrm>
            <a:off x="11049000" y="6534150"/>
            <a:ext cx="457200" cy="171450"/>
          </a:xfrm>
          <a:prstGeom prst="rect">
            <a:avLst/>
          </a:prstGeom>
          <a:noFill/>
          <a:ln w="0">
            <a:noFill/>
            <a:prstDash val="solid"/>
          </a:ln>
        </p:spPr>
        <p:txBody>
          <a:bodyPr anchor="ctr"/>
          <a:lstStyle/>
          <a:p>
            <a:pPr algn="r">
              <a:defRPr sz="825" b="1">
                <a:solidFill>
                  <a:srgbClr val="9CB3BB"/>
                </a:solidFill>
              </a:defRPr>
            </a:pPr>
            <a:r>
              <a:rPr sz="825" b="1">
                <a:solidFill>
                  <a:srgbClr val="9CB3BB"/>
                </a:solidFill>
              </a:rPr>
              <a:t>3</a:t>
            </a:r>
          </a:p>
        </p:txBody>
      </p:sp>
    </p:spTree>
    <p:extLst>
      <p:ext uri="{BB962C8B-B14F-4D97-AF65-F5344CB8AC3E}">
        <p14:creationId xmlns:p14="http://schemas.microsoft.com/office/powerpoint/2010/main" val="189202162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Metadata/LabelInfo.xml><?xml version="1.0" encoding="utf-8"?>
<clbl:labelList xmlns:clbl="http://schemas.microsoft.com/office/2020/mipLabelMetadata">
  <clbl:label id="{8b77875e-5908-45a0-9cb4-dec9ae074618}"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61</TotalTime>
  <Words>585</Words>
  <Application>Microsoft Office PowerPoint</Application>
  <DocSecurity>0</DocSecurity>
  <PresentationFormat>Widescreen</PresentationFormat>
  <Paragraphs>91</Paragraphs>
  <Slides>5</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vt:i4>
      </vt:variant>
    </vt:vector>
  </HeadingPairs>
  <TitlesOfParts>
    <vt:vector size="10" baseType="lpstr">
      <vt:lpstr>Aptos</vt:lpstr>
      <vt:lpstr>Arial</vt:lpstr>
      <vt:lpstr>Calibri</vt:lpstr>
      <vt:lpstr>ChatGPT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Susana Perera Valderrama</cp:lastModifiedBy>
  <cp:revision>1</cp:revision>
  <dcterms:created xsi:type="dcterms:W3CDTF">2026-08-14T13:31:33Z</dcterms:created>
  <dcterms:modified xsi:type="dcterms:W3CDTF">2026-08-17T18:42:09Z</dcterms:modified>
</cp:coreProperties>
</file>